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0"/>
  </p:notesMasterIdLst>
  <p:sldIdLst>
    <p:sldId id="368" r:id="rId2"/>
    <p:sldId id="369" r:id="rId3"/>
    <p:sldId id="362" r:id="rId4"/>
    <p:sldId id="375" r:id="rId5"/>
    <p:sldId id="376" r:id="rId6"/>
    <p:sldId id="291" r:id="rId7"/>
    <p:sldId id="373" r:id="rId8"/>
    <p:sldId id="34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1262" autoAdjust="0"/>
  </p:normalViewPr>
  <p:slideViewPr>
    <p:cSldViewPr snapToGrid="0">
      <p:cViewPr varScale="1">
        <p:scale>
          <a:sx n="55" d="100"/>
          <a:sy n="55" d="100"/>
        </p:scale>
        <p:origin x="12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DB4994-C19C-429D-BA65-4BCF883E1022}" type="doc">
      <dgm:prSet loTypeId="urn:microsoft.com/office/officeart/2009/3/layout/PlusandMinus" loCatId="relationship" qsTypeId="urn:microsoft.com/office/officeart/2005/8/quickstyle/simple1" qsCatId="simple" csTypeId="urn:microsoft.com/office/officeart/2005/8/colors/accent0_1" csCatId="mainScheme" phldr="1"/>
      <dgm:spPr/>
      <dgm:t>
        <a:bodyPr/>
        <a:lstStyle/>
        <a:p>
          <a:endParaRPr lang="en-US"/>
        </a:p>
      </dgm:t>
    </dgm:pt>
    <dgm:pt modelId="{29070D63-9B54-4EC2-8EE1-3393DC6451BA}">
      <dgm:prSet phldrT="[Text]" custT="1"/>
      <dgm:spPr/>
      <dgm:t>
        <a:bodyPr/>
        <a:lstStyle/>
        <a:p>
          <a:pPr algn="ctr">
            <a:buNone/>
          </a:pPr>
          <a:r>
            <a:rPr lang="en-US" sz="2800" dirty="0">
              <a:solidFill>
                <a:srgbClr val="0070C0"/>
              </a:solidFill>
              <a:latin typeface="Bodoni MT" panose="02070603080606020203" pitchFamily="18" charset="0"/>
            </a:rPr>
            <a:t>South Korea</a:t>
          </a:r>
          <a:br>
            <a:rPr lang="en-US" sz="2800" dirty="0">
              <a:solidFill>
                <a:srgbClr val="0070C0"/>
              </a:solidFill>
              <a:latin typeface="Bodoni MT" panose="02070603080606020203" pitchFamily="18" charset="0"/>
            </a:rPr>
          </a:br>
          <a:endParaRPr lang="en-US" sz="2800" dirty="0">
            <a:solidFill>
              <a:srgbClr val="0070C0"/>
            </a:solidFill>
            <a:latin typeface="Bodoni MT" panose="02070603080606020203" pitchFamily="18" charset="0"/>
          </a:endParaRPr>
        </a:p>
      </dgm:t>
    </dgm:pt>
    <dgm:pt modelId="{A07ADC7B-8B7E-45BC-A50B-0D758413A170}" type="parTrans" cxnId="{62693B02-4614-4B7E-B646-D237124B4C8F}">
      <dgm:prSet/>
      <dgm:spPr/>
      <dgm:t>
        <a:bodyPr/>
        <a:lstStyle/>
        <a:p>
          <a:endParaRPr lang="en-US"/>
        </a:p>
      </dgm:t>
    </dgm:pt>
    <dgm:pt modelId="{C2531183-51DB-4EA5-B8D9-F2A622390CC2}" type="sibTrans" cxnId="{62693B02-4614-4B7E-B646-D237124B4C8F}">
      <dgm:prSet/>
      <dgm:spPr/>
      <dgm:t>
        <a:bodyPr/>
        <a:lstStyle/>
        <a:p>
          <a:endParaRPr lang="en-US"/>
        </a:p>
      </dgm:t>
    </dgm:pt>
    <dgm:pt modelId="{8885A1EC-5FFA-4311-ADCB-5AF5944CBEF7}">
      <dgm:prSet phldrT="[Text]" custT="1"/>
      <dgm:spPr/>
      <dgm:t>
        <a:bodyPr/>
        <a:lstStyle/>
        <a:p>
          <a:pPr algn="l"/>
          <a:r>
            <a:rPr lang="en-US" sz="2200" dirty="0">
              <a:solidFill>
                <a:srgbClr val="0070C0"/>
              </a:solidFill>
              <a:latin typeface="Bodoni MT" panose="02070603080606020203" pitchFamily="18" charset="0"/>
            </a:rPr>
            <a:t>Development starts in Seoul</a:t>
          </a:r>
          <a:br>
            <a:rPr lang="en-US" sz="2200" dirty="0">
              <a:solidFill>
                <a:srgbClr val="0070C0"/>
              </a:solidFill>
              <a:latin typeface="Bodoni MT" panose="02070603080606020203" pitchFamily="18" charset="0"/>
            </a:rPr>
          </a:br>
          <a:endParaRPr lang="en-US" sz="1100" dirty="0">
            <a:solidFill>
              <a:srgbClr val="0070C0"/>
            </a:solidFill>
            <a:latin typeface="Bodoni MT" panose="02070603080606020203" pitchFamily="18" charset="0"/>
          </a:endParaRPr>
        </a:p>
      </dgm:t>
    </dgm:pt>
    <dgm:pt modelId="{CC5E4D30-C4DE-45DE-BD0E-528BB45E3D71}" type="parTrans" cxnId="{835C4288-55BE-4D2E-9A4F-6FC24EB4FF89}">
      <dgm:prSet/>
      <dgm:spPr/>
      <dgm:t>
        <a:bodyPr/>
        <a:lstStyle/>
        <a:p>
          <a:endParaRPr lang="en-US"/>
        </a:p>
      </dgm:t>
    </dgm:pt>
    <dgm:pt modelId="{40E9CA34-1F70-413C-A351-023D829227DB}" type="sibTrans" cxnId="{835C4288-55BE-4D2E-9A4F-6FC24EB4FF89}">
      <dgm:prSet/>
      <dgm:spPr/>
      <dgm:t>
        <a:bodyPr/>
        <a:lstStyle/>
        <a:p>
          <a:endParaRPr lang="en-US"/>
        </a:p>
      </dgm:t>
    </dgm:pt>
    <dgm:pt modelId="{4BA1EAFF-B309-4232-BD13-1CB9CEE4543D}">
      <dgm:prSet phldrT="[Text]" custT="1"/>
      <dgm:spPr/>
      <dgm:t>
        <a:bodyPr/>
        <a:lstStyle/>
        <a:p>
          <a:pPr algn="ctr"/>
          <a:r>
            <a:rPr lang="en-US" sz="2800" dirty="0">
              <a:solidFill>
                <a:srgbClr val="FF0000"/>
              </a:solidFill>
              <a:latin typeface="Bodoni MT" panose="02070603080606020203" pitchFamily="18" charset="0"/>
            </a:rPr>
            <a:t>United States</a:t>
          </a:r>
          <a:br>
            <a:rPr lang="en-US" sz="2800" dirty="0">
              <a:solidFill>
                <a:srgbClr val="FF0000"/>
              </a:solidFill>
              <a:latin typeface="Bodoni MT" panose="02070603080606020203" pitchFamily="18" charset="0"/>
            </a:rPr>
          </a:br>
          <a:endParaRPr lang="en-US" sz="2800" dirty="0">
            <a:solidFill>
              <a:srgbClr val="FF0000"/>
            </a:solidFill>
            <a:latin typeface="Bodoni MT" panose="02070603080606020203" pitchFamily="18" charset="0"/>
          </a:endParaRPr>
        </a:p>
      </dgm:t>
    </dgm:pt>
    <dgm:pt modelId="{CB882D94-6620-4A54-AF4E-8E33283C54CA}" type="parTrans" cxnId="{C35C0A78-DEF1-4EE7-8996-61E38B1798D6}">
      <dgm:prSet/>
      <dgm:spPr/>
      <dgm:t>
        <a:bodyPr/>
        <a:lstStyle/>
        <a:p>
          <a:endParaRPr lang="en-US"/>
        </a:p>
      </dgm:t>
    </dgm:pt>
    <dgm:pt modelId="{D44A5A3C-0B7A-4540-9AC8-BF12E5CFFD5D}" type="sibTrans" cxnId="{C35C0A78-DEF1-4EE7-8996-61E38B1798D6}">
      <dgm:prSet/>
      <dgm:spPr/>
      <dgm:t>
        <a:bodyPr/>
        <a:lstStyle/>
        <a:p>
          <a:endParaRPr lang="en-US"/>
        </a:p>
      </dgm:t>
    </dgm:pt>
    <dgm:pt modelId="{CD1BC4D3-D7AE-47BC-9369-F9B8A2AF00B3}">
      <dgm:prSet phldrT="[Text]" custT="1"/>
      <dgm:spPr/>
      <dgm:t>
        <a:bodyPr/>
        <a:lstStyle/>
        <a:p>
          <a:pPr algn="l"/>
          <a:r>
            <a:rPr lang="en-US" sz="2200" dirty="0">
              <a:solidFill>
                <a:srgbClr val="FF0000"/>
              </a:solidFill>
              <a:latin typeface="Bodoni MT" panose="02070603080606020203" pitchFamily="18" charset="0"/>
            </a:rPr>
            <a:t>Development may start regionally</a:t>
          </a:r>
        </a:p>
      </dgm:t>
    </dgm:pt>
    <dgm:pt modelId="{B3F60246-242B-42D6-A9FB-2F482D99CA15}" type="parTrans" cxnId="{0DFF8E14-0287-47F3-BFEA-D9772A7C17B9}">
      <dgm:prSet/>
      <dgm:spPr/>
      <dgm:t>
        <a:bodyPr/>
        <a:lstStyle/>
        <a:p>
          <a:endParaRPr lang="en-US"/>
        </a:p>
      </dgm:t>
    </dgm:pt>
    <dgm:pt modelId="{483D1052-A799-4333-8FCE-8A82FCB89ED2}" type="sibTrans" cxnId="{0DFF8E14-0287-47F3-BFEA-D9772A7C17B9}">
      <dgm:prSet/>
      <dgm:spPr/>
      <dgm:t>
        <a:bodyPr/>
        <a:lstStyle/>
        <a:p>
          <a:endParaRPr lang="en-US"/>
        </a:p>
      </dgm:t>
    </dgm:pt>
    <dgm:pt modelId="{6FFE5F61-3DAF-4D04-9356-30F7CF06EC1D}">
      <dgm:prSet phldrT="[Text]" custT="1"/>
      <dgm:spPr/>
      <dgm:t>
        <a:bodyPr/>
        <a:lstStyle/>
        <a:p>
          <a:pPr algn="l"/>
          <a:r>
            <a:rPr lang="en-US" sz="2200" dirty="0">
              <a:solidFill>
                <a:srgbClr val="0070C0"/>
              </a:solidFill>
              <a:latin typeface="Bodoni MT" panose="02070603080606020203" pitchFamily="18" charset="0"/>
            </a:rPr>
            <a:t>Typical run: 2-3 months</a:t>
          </a:r>
        </a:p>
      </dgm:t>
    </dgm:pt>
    <dgm:pt modelId="{59AAAA16-6111-42F5-B09B-4DFEFF3175EB}" type="parTrans" cxnId="{B5B21FDD-AF4E-4CC8-BA73-6EB4312F953F}">
      <dgm:prSet/>
      <dgm:spPr/>
      <dgm:t>
        <a:bodyPr/>
        <a:lstStyle/>
        <a:p>
          <a:endParaRPr lang="en-US"/>
        </a:p>
      </dgm:t>
    </dgm:pt>
    <dgm:pt modelId="{BE4E1B4E-A497-4192-A636-09C151B1E291}" type="sibTrans" cxnId="{B5B21FDD-AF4E-4CC8-BA73-6EB4312F953F}">
      <dgm:prSet/>
      <dgm:spPr/>
      <dgm:t>
        <a:bodyPr/>
        <a:lstStyle/>
        <a:p>
          <a:endParaRPr lang="en-US"/>
        </a:p>
      </dgm:t>
    </dgm:pt>
    <dgm:pt modelId="{8A0CE126-78B8-41FC-AD43-CF71255093C0}">
      <dgm:prSet phldrT="[Text]" custT="1"/>
      <dgm:spPr/>
      <dgm:t>
        <a:bodyPr/>
        <a:lstStyle/>
        <a:p>
          <a:pPr algn="l"/>
          <a:r>
            <a:rPr lang="en-US" sz="2200" dirty="0">
              <a:solidFill>
                <a:srgbClr val="FF0000"/>
              </a:solidFill>
              <a:latin typeface="Bodoni MT" panose="02070603080606020203" pitchFamily="18" charset="0"/>
            </a:rPr>
            <a:t>Irregular runs</a:t>
          </a:r>
        </a:p>
      </dgm:t>
    </dgm:pt>
    <dgm:pt modelId="{806AAFD9-EC59-41EF-92F2-11F3A016C92C}" type="parTrans" cxnId="{2284FD79-C1A0-4273-91B4-6D0ADA4C8F13}">
      <dgm:prSet/>
      <dgm:spPr/>
      <dgm:t>
        <a:bodyPr/>
        <a:lstStyle/>
        <a:p>
          <a:endParaRPr lang="en-US"/>
        </a:p>
      </dgm:t>
    </dgm:pt>
    <dgm:pt modelId="{F35724CD-E8E4-4288-B4BB-EE622D1A844C}" type="sibTrans" cxnId="{2284FD79-C1A0-4273-91B4-6D0ADA4C8F13}">
      <dgm:prSet/>
      <dgm:spPr/>
      <dgm:t>
        <a:bodyPr/>
        <a:lstStyle/>
        <a:p>
          <a:endParaRPr lang="en-US"/>
        </a:p>
      </dgm:t>
    </dgm:pt>
    <dgm:pt modelId="{870827C2-A98F-43D7-97A2-5E110612DD25}">
      <dgm:prSet phldrT="[Text]" custT="1"/>
      <dgm:spPr/>
      <dgm:t>
        <a:bodyPr/>
        <a:lstStyle/>
        <a:p>
          <a:pPr algn="l"/>
          <a:r>
            <a:rPr lang="en-US" sz="2200" dirty="0">
              <a:solidFill>
                <a:srgbClr val="0070C0"/>
              </a:solidFill>
              <a:latin typeface="Bodoni MT" panose="02070603080606020203" pitchFamily="18" charset="0"/>
            </a:rPr>
            <a:t>Commercial industry is relatively new (50s); theatregoers are younger</a:t>
          </a:r>
          <a:endParaRPr lang="en-US" sz="1100" dirty="0">
            <a:solidFill>
              <a:srgbClr val="0070C0"/>
            </a:solidFill>
            <a:latin typeface="Bodoni MT" panose="02070603080606020203" pitchFamily="18" charset="0"/>
          </a:endParaRPr>
        </a:p>
      </dgm:t>
    </dgm:pt>
    <dgm:pt modelId="{C7189500-70A2-4178-BCDA-9C6BB6BD0A00}" type="parTrans" cxnId="{A7FD4B6A-9BD4-4EA0-9E89-8ACA48449C7F}">
      <dgm:prSet/>
      <dgm:spPr/>
      <dgm:t>
        <a:bodyPr/>
        <a:lstStyle/>
        <a:p>
          <a:endParaRPr lang="en-US"/>
        </a:p>
      </dgm:t>
    </dgm:pt>
    <dgm:pt modelId="{1805196F-5831-42D1-905C-8D5444F1348D}" type="sibTrans" cxnId="{A7FD4B6A-9BD4-4EA0-9E89-8ACA48449C7F}">
      <dgm:prSet/>
      <dgm:spPr/>
      <dgm:t>
        <a:bodyPr/>
        <a:lstStyle/>
        <a:p>
          <a:endParaRPr lang="en-US"/>
        </a:p>
      </dgm:t>
    </dgm:pt>
    <dgm:pt modelId="{A66E0C1A-96C7-460F-986E-FFAFAE350A97}">
      <dgm:prSet phldrT="[Text]" custT="1"/>
      <dgm:spPr/>
      <dgm:t>
        <a:bodyPr/>
        <a:lstStyle/>
        <a:p>
          <a:pPr algn="l"/>
          <a:r>
            <a:rPr lang="en-US" sz="2200" dirty="0">
              <a:solidFill>
                <a:srgbClr val="FF0000"/>
              </a:solidFill>
              <a:latin typeface="Bodoni MT" panose="02070603080606020203" pitchFamily="18" charset="0"/>
            </a:rPr>
            <a:t>Commercial industry is pioneered here (1920s); theatregoers are older</a:t>
          </a:r>
        </a:p>
      </dgm:t>
    </dgm:pt>
    <dgm:pt modelId="{A883ABC0-5A5F-4413-9A50-BA7B8F3FAB92}" type="parTrans" cxnId="{596ED817-6E55-49D0-94D4-46EA76D9CC82}">
      <dgm:prSet/>
      <dgm:spPr/>
      <dgm:t>
        <a:bodyPr/>
        <a:lstStyle/>
        <a:p>
          <a:endParaRPr lang="en-US"/>
        </a:p>
      </dgm:t>
    </dgm:pt>
    <dgm:pt modelId="{79617582-BFFA-4003-83AC-D62A513A2866}" type="sibTrans" cxnId="{596ED817-6E55-49D0-94D4-46EA76D9CC82}">
      <dgm:prSet/>
      <dgm:spPr/>
      <dgm:t>
        <a:bodyPr/>
        <a:lstStyle/>
        <a:p>
          <a:endParaRPr lang="en-US"/>
        </a:p>
      </dgm:t>
    </dgm:pt>
    <dgm:pt modelId="{96C73FA9-63EC-4138-8DF1-AB8696F4DEDF}">
      <dgm:prSet phldrT="[Text]" custT="1"/>
      <dgm:spPr/>
      <dgm:t>
        <a:bodyPr/>
        <a:lstStyle/>
        <a:p>
          <a:pPr algn="l"/>
          <a:endParaRPr lang="en-US" sz="600" dirty="0">
            <a:solidFill>
              <a:srgbClr val="FF0000"/>
            </a:solidFill>
            <a:latin typeface="Bodoni MT" panose="02070603080606020203" pitchFamily="18" charset="0"/>
          </a:endParaRPr>
        </a:p>
      </dgm:t>
    </dgm:pt>
    <dgm:pt modelId="{F569B171-37A0-4F00-8FFF-C8A98E3CD35C}" type="parTrans" cxnId="{88D523DE-F37B-4F5F-A2D7-3B4F1E45D2F2}">
      <dgm:prSet/>
      <dgm:spPr/>
      <dgm:t>
        <a:bodyPr/>
        <a:lstStyle/>
        <a:p>
          <a:endParaRPr lang="en-US"/>
        </a:p>
      </dgm:t>
    </dgm:pt>
    <dgm:pt modelId="{32759512-E7EE-4BF7-86CE-D19776DE88B4}" type="sibTrans" cxnId="{88D523DE-F37B-4F5F-A2D7-3B4F1E45D2F2}">
      <dgm:prSet/>
      <dgm:spPr/>
      <dgm:t>
        <a:bodyPr/>
        <a:lstStyle/>
        <a:p>
          <a:endParaRPr lang="en-US"/>
        </a:p>
      </dgm:t>
    </dgm:pt>
    <dgm:pt modelId="{B8875BDA-1065-4C93-9145-5096A9C68E12}">
      <dgm:prSet phldrT="[Text]" custT="1"/>
      <dgm:spPr/>
      <dgm:t>
        <a:bodyPr/>
        <a:lstStyle/>
        <a:p>
          <a:pPr algn="l"/>
          <a:endParaRPr lang="en-US" sz="800" dirty="0">
            <a:solidFill>
              <a:srgbClr val="FF0000"/>
            </a:solidFill>
            <a:latin typeface="Bodoni MT" panose="02070603080606020203" pitchFamily="18" charset="0"/>
          </a:endParaRPr>
        </a:p>
      </dgm:t>
    </dgm:pt>
    <dgm:pt modelId="{E4DFF447-7AD5-400F-AA84-25812CB8B0F9}" type="parTrans" cxnId="{26751B6B-C450-4BBE-B0EE-4203051832A3}">
      <dgm:prSet/>
      <dgm:spPr/>
      <dgm:t>
        <a:bodyPr/>
        <a:lstStyle/>
        <a:p>
          <a:endParaRPr lang="en-US"/>
        </a:p>
      </dgm:t>
    </dgm:pt>
    <dgm:pt modelId="{83C52E36-C53F-4427-8050-44C294600432}" type="sibTrans" cxnId="{26751B6B-C450-4BBE-B0EE-4203051832A3}">
      <dgm:prSet/>
      <dgm:spPr/>
      <dgm:t>
        <a:bodyPr/>
        <a:lstStyle/>
        <a:p>
          <a:endParaRPr lang="en-US"/>
        </a:p>
      </dgm:t>
    </dgm:pt>
    <dgm:pt modelId="{F643C83C-9C4B-4F67-A691-49E839CF81FC}">
      <dgm:prSet phldrT="[Text]" custT="1"/>
      <dgm:spPr/>
      <dgm:t>
        <a:bodyPr/>
        <a:lstStyle/>
        <a:p>
          <a:pPr algn="l"/>
          <a:r>
            <a:rPr lang="en-US" sz="2200" dirty="0">
              <a:solidFill>
                <a:srgbClr val="FF0000"/>
              </a:solidFill>
              <a:latin typeface="Bodoni MT" panose="02070603080606020203" pitchFamily="18" charset="0"/>
            </a:rPr>
            <a:t>Agencies, Guilds, Unions</a:t>
          </a:r>
        </a:p>
      </dgm:t>
    </dgm:pt>
    <dgm:pt modelId="{DA3B4B32-571B-454F-9B74-507ABA0A65BF}" type="parTrans" cxnId="{EEFE05E3-74EC-40FB-BBB3-3347155EEC24}">
      <dgm:prSet/>
      <dgm:spPr/>
      <dgm:t>
        <a:bodyPr/>
        <a:lstStyle/>
        <a:p>
          <a:endParaRPr lang="en-US"/>
        </a:p>
      </dgm:t>
    </dgm:pt>
    <dgm:pt modelId="{93ACF74F-53C3-429C-997F-CFF2C692D3C7}" type="sibTrans" cxnId="{EEFE05E3-74EC-40FB-BBB3-3347155EEC24}">
      <dgm:prSet/>
      <dgm:spPr/>
      <dgm:t>
        <a:bodyPr/>
        <a:lstStyle/>
        <a:p>
          <a:endParaRPr lang="en-US"/>
        </a:p>
      </dgm:t>
    </dgm:pt>
    <dgm:pt modelId="{22C70F21-E12F-449E-86DF-66B5FBAD12D8}">
      <dgm:prSet phldrT="[Text]" custT="1"/>
      <dgm:spPr/>
      <dgm:t>
        <a:bodyPr/>
        <a:lstStyle/>
        <a:p>
          <a:pPr algn="l"/>
          <a:endParaRPr lang="en-US" sz="1100" dirty="0">
            <a:solidFill>
              <a:srgbClr val="FF0000"/>
            </a:solidFill>
            <a:latin typeface="Bodoni MT" panose="02070603080606020203" pitchFamily="18" charset="0"/>
          </a:endParaRPr>
        </a:p>
      </dgm:t>
    </dgm:pt>
    <dgm:pt modelId="{6446BCAF-1CAF-4ABC-916C-486ABD61E1B8}" type="parTrans" cxnId="{755E601B-C172-4734-8324-956212103B85}">
      <dgm:prSet/>
      <dgm:spPr/>
      <dgm:t>
        <a:bodyPr/>
        <a:lstStyle/>
        <a:p>
          <a:endParaRPr lang="en-US"/>
        </a:p>
      </dgm:t>
    </dgm:pt>
    <dgm:pt modelId="{D34EA9C3-0657-49FA-8FB3-B0661CE96951}" type="sibTrans" cxnId="{755E601B-C172-4734-8324-956212103B85}">
      <dgm:prSet/>
      <dgm:spPr/>
      <dgm:t>
        <a:bodyPr/>
        <a:lstStyle/>
        <a:p>
          <a:endParaRPr lang="en-US"/>
        </a:p>
      </dgm:t>
    </dgm:pt>
    <dgm:pt modelId="{5F24D736-69FF-4124-85D7-7E58F02CE749}">
      <dgm:prSet phldrT="[Text]" custT="1"/>
      <dgm:spPr/>
      <dgm:t>
        <a:bodyPr/>
        <a:lstStyle/>
        <a:p>
          <a:pPr algn="l"/>
          <a:r>
            <a:rPr lang="en-US" sz="2200" dirty="0">
              <a:solidFill>
                <a:srgbClr val="0070C0"/>
              </a:solidFill>
              <a:latin typeface="Bodoni MT" panose="02070603080606020203" pitchFamily="18" charset="0"/>
            </a:rPr>
            <a:t>Agencies</a:t>
          </a:r>
        </a:p>
      </dgm:t>
    </dgm:pt>
    <dgm:pt modelId="{A3643191-309F-41DB-BD3E-1B0F4D514E32}" type="parTrans" cxnId="{7604B03B-7D7E-47F5-8E64-F8807AAC1ADA}">
      <dgm:prSet/>
      <dgm:spPr/>
      <dgm:t>
        <a:bodyPr/>
        <a:lstStyle/>
        <a:p>
          <a:endParaRPr lang="en-US"/>
        </a:p>
      </dgm:t>
    </dgm:pt>
    <dgm:pt modelId="{83E80E81-E93F-44E1-A327-7DE38530BE1F}" type="sibTrans" cxnId="{7604B03B-7D7E-47F5-8E64-F8807AAC1ADA}">
      <dgm:prSet/>
      <dgm:spPr/>
      <dgm:t>
        <a:bodyPr/>
        <a:lstStyle/>
        <a:p>
          <a:endParaRPr lang="en-US"/>
        </a:p>
      </dgm:t>
    </dgm:pt>
    <dgm:pt modelId="{1AA4C0B1-8145-4A6F-8574-77C3C76C28D2}">
      <dgm:prSet phldrT="[Text]" custT="1"/>
      <dgm:spPr/>
      <dgm:t>
        <a:bodyPr/>
        <a:lstStyle/>
        <a:p>
          <a:pPr algn="l"/>
          <a:endParaRPr lang="en-US" sz="1100" dirty="0">
            <a:solidFill>
              <a:srgbClr val="0070C0"/>
            </a:solidFill>
            <a:latin typeface="Bodoni MT" panose="02070603080606020203" pitchFamily="18" charset="0"/>
          </a:endParaRPr>
        </a:p>
      </dgm:t>
    </dgm:pt>
    <dgm:pt modelId="{ED01F2BA-6353-4DE9-97AF-A94A4B379D32}" type="parTrans" cxnId="{6AD84193-7962-4D28-B394-F84F59E4EAEA}">
      <dgm:prSet/>
      <dgm:spPr/>
      <dgm:t>
        <a:bodyPr/>
        <a:lstStyle/>
        <a:p>
          <a:endParaRPr lang="en-US"/>
        </a:p>
      </dgm:t>
    </dgm:pt>
    <dgm:pt modelId="{7D7964F0-B1C3-46A9-BA6F-C6D7288CBC6E}" type="sibTrans" cxnId="{6AD84193-7962-4D28-B394-F84F59E4EAEA}">
      <dgm:prSet/>
      <dgm:spPr/>
      <dgm:t>
        <a:bodyPr/>
        <a:lstStyle/>
        <a:p>
          <a:endParaRPr lang="en-US"/>
        </a:p>
      </dgm:t>
    </dgm:pt>
    <dgm:pt modelId="{CBCBB17E-4311-458F-A11D-3FE19826CCE5}">
      <dgm:prSet phldrT="[Text]" custT="1"/>
      <dgm:spPr/>
      <dgm:t>
        <a:bodyPr/>
        <a:lstStyle/>
        <a:p>
          <a:pPr algn="l"/>
          <a:r>
            <a:rPr lang="en-US" sz="1600" dirty="0">
              <a:solidFill>
                <a:srgbClr val="0070C0"/>
              </a:solidFill>
              <a:latin typeface="Bodoni MT" panose="02070603080606020203" pitchFamily="18" charset="0"/>
            </a:rPr>
            <a:t>“You’re just thrown out in the wilderness. You have to find your own way to survive here.”</a:t>
          </a:r>
          <a:endParaRPr lang="en-US" sz="2200" dirty="0">
            <a:solidFill>
              <a:srgbClr val="0070C0"/>
            </a:solidFill>
            <a:latin typeface="Bodoni MT" panose="02070603080606020203" pitchFamily="18" charset="0"/>
          </a:endParaRPr>
        </a:p>
      </dgm:t>
    </dgm:pt>
    <dgm:pt modelId="{D6EE3123-61A7-4D24-A942-4170BE4AD9A4}" type="parTrans" cxnId="{180FD734-4FE2-47FB-AA1B-FB4570726A50}">
      <dgm:prSet/>
      <dgm:spPr/>
      <dgm:t>
        <a:bodyPr/>
        <a:lstStyle/>
        <a:p>
          <a:endParaRPr lang="en-US"/>
        </a:p>
      </dgm:t>
    </dgm:pt>
    <dgm:pt modelId="{434781B6-A3EB-4F4A-B750-1E213C04C327}" type="sibTrans" cxnId="{180FD734-4FE2-47FB-AA1B-FB4570726A50}">
      <dgm:prSet/>
      <dgm:spPr/>
      <dgm:t>
        <a:bodyPr/>
        <a:lstStyle/>
        <a:p>
          <a:endParaRPr lang="en-US"/>
        </a:p>
      </dgm:t>
    </dgm:pt>
    <dgm:pt modelId="{F2A515F6-4465-4F7E-850D-A92B82971A3A}">
      <dgm:prSet phldrT="[Text]" custT="1"/>
      <dgm:spPr/>
      <dgm:t>
        <a:bodyPr/>
        <a:lstStyle/>
        <a:p>
          <a:pPr algn="l"/>
          <a:r>
            <a:rPr lang="en-US" sz="1600" dirty="0">
              <a:solidFill>
                <a:srgbClr val="0070C0"/>
              </a:solidFill>
              <a:latin typeface="Bodoni MT" panose="02070603080606020203" pitchFamily="18" charset="0"/>
            </a:rPr>
            <a:t>“We like to derive and do crazy stuff… We’re finding out own voice and our own style.”</a:t>
          </a:r>
          <a:br>
            <a:rPr lang="en-US" sz="2200" dirty="0">
              <a:solidFill>
                <a:srgbClr val="0070C0"/>
              </a:solidFill>
              <a:latin typeface="Bodoni MT" panose="02070603080606020203" pitchFamily="18" charset="0"/>
            </a:rPr>
          </a:br>
          <a:endParaRPr lang="en-US" sz="1100" dirty="0">
            <a:solidFill>
              <a:srgbClr val="0070C0"/>
            </a:solidFill>
            <a:latin typeface="Bodoni MT" panose="02070603080606020203" pitchFamily="18" charset="0"/>
          </a:endParaRPr>
        </a:p>
      </dgm:t>
    </dgm:pt>
    <dgm:pt modelId="{6FBDDE0D-C5D4-4FF9-8939-4F6A15D69D4B}" type="parTrans" cxnId="{33A5BAB6-D86A-4CEE-9EA4-FF4BBDFE1ABB}">
      <dgm:prSet/>
      <dgm:spPr/>
      <dgm:t>
        <a:bodyPr/>
        <a:lstStyle/>
        <a:p>
          <a:endParaRPr lang="en-US"/>
        </a:p>
      </dgm:t>
    </dgm:pt>
    <dgm:pt modelId="{207CA0AC-4B60-4C2E-BEAE-4115CB536FB6}" type="sibTrans" cxnId="{33A5BAB6-D86A-4CEE-9EA4-FF4BBDFE1ABB}">
      <dgm:prSet/>
      <dgm:spPr/>
      <dgm:t>
        <a:bodyPr/>
        <a:lstStyle/>
        <a:p>
          <a:endParaRPr lang="en-US"/>
        </a:p>
      </dgm:t>
    </dgm:pt>
    <dgm:pt modelId="{C55AA242-FD2E-4C41-A976-82DE4F37BF18}">
      <dgm:prSet phldrT="[Text]" custT="1"/>
      <dgm:spPr/>
      <dgm:t>
        <a:bodyPr/>
        <a:lstStyle/>
        <a:p>
          <a:pPr algn="l"/>
          <a:r>
            <a:rPr lang="en-US" sz="1600" dirty="0">
              <a:solidFill>
                <a:srgbClr val="FF0000"/>
              </a:solidFill>
              <a:latin typeface="Bodoni MT" panose="02070603080606020203" pitchFamily="18" charset="0"/>
            </a:rPr>
            <a:t>“The way they make musicals in the West is a little more... simple and rigid… by the book.”</a:t>
          </a:r>
        </a:p>
      </dgm:t>
    </dgm:pt>
    <dgm:pt modelId="{B7E1EB91-E2CA-49A4-8886-46F27E058D1B}" type="parTrans" cxnId="{6770F13D-A740-4366-9C54-C913B7EE1738}">
      <dgm:prSet/>
      <dgm:spPr/>
      <dgm:t>
        <a:bodyPr/>
        <a:lstStyle/>
        <a:p>
          <a:endParaRPr lang="en-US"/>
        </a:p>
      </dgm:t>
    </dgm:pt>
    <dgm:pt modelId="{76D8196D-F2A5-4BB3-9280-F0E8CB784123}" type="sibTrans" cxnId="{6770F13D-A740-4366-9C54-C913B7EE1738}">
      <dgm:prSet/>
      <dgm:spPr/>
      <dgm:t>
        <a:bodyPr/>
        <a:lstStyle/>
        <a:p>
          <a:endParaRPr lang="en-US"/>
        </a:p>
      </dgm:t>
    </dgm:pt>
    <dgm:pt modelId="{DEF24BD9-E8A0-4CB1-867D-32F02DBE3C9E}" type="pres">
      <dgm:prSet presAssocID="{BEDB4994-C19C-429D-BA65-4BCF883E1022}" presName="Name0" presStyleCnt="0">
        <dgm:presLayoutVars>
          <dgm:chMax val="2"/>
          <dgm:chPref val="2"/>
          <dgm:dir/>
          <dgm:animOne/>
          <dgm:resizeHandles val="exact"/>
        </dgm:presLayoutVars>
      </dgm:prSet>
      <dgm:spPr/>
    </dgm:pt>
    <dgm:pt modelId="{EFA6B6B1-5DB7-40B4-A11C-5D01A8865A8A}" type="pres">
      <dgm:prSet presAssocID="{BEDB4994-C19C-429D-BA65-4BCF883E1022}" presName="Background" presStyleLbl="bgImgPlace1" presStyleIdx="0" presStyleCnt="1" custLinFactNeighborX="-2874" custLinFactNeighborY="-16320"/>
      <dgm:spPr/>
    </dgm:pt>
    <dgm:pt modelId="{90D22DBB-B6AE-425D-A861-ACCC974332A9}" type="pres">
      <dgm:prSet presAssocID="{BEDB4994-C19C-429D-BA65-4BCF883E1022}" presName="ParentText1" presStyleLbl="revTx" presStyleIdx="0" presStyleCnt="2" custLinFactNeighborX="-6187" custLinFactNeighborY="-19077">
        <dgm:presLayoutVars>
          <dgm:chMax val="0"/>
          <dgm:chPref val="0"/>
          <dgm:bulletEnabled val="1"/>
        </dgm:presLayoutVars>
      </dgm:prSet>
      <dgm:spPr/>
    </dgm:pt>
    <dgm:pt modelId="{07583F4D-4465-4E42-B5CD-C0668D0AAC61}" type="pres">
      <dgm:prSet presAssocID="{BEDB4994-C19C-429D-BA65-4BCF883E1022}" presName="ParentText2" presStyleLbl="revTx" presStyleIdx="1" presStyleCnt="2" custLinFactNeighborX="-6187" custLinFactNeighborY="-19077">
        <dgm:presLayoutVars>
          <dgm:chMax val="0"/>
          <dgm:chPref val="0"/>
          <dgm:bulletEnabled val="1"/>
        </dgm:presLayoutVars>
      </dgm:prSet>
      <dgm:spPr/>
    </dgm:pt>
    <dgm:pt modelId="{1C07E6CF-C350-4FA5-A725-3DAA770FAD05}" type="pres">
      <dgm:prSet presAssocID="{BEDB4994-C19C-429D-BA65-4BCF883E1022}" presName="Plus" presStyleLbl="alignNode1" presStyleIdx="0" presStyleCnt="2" custLinFactNeighborX="-12942" custLinFactNeighborY="-2564"/>
      <dgm:spPr>
        <a:prstGeom prst="ellipse">
          <a:avLst/>
        </a:prstGeom>
      </dgm:spPr>
    </dgm:pt>
    <dgm:pt modelId="{51B499FD-4F01-4332-83F5-FE2093635178}" type="pres">
      <dgm:prSet presAssocID="{BEDB4994-C19C-429D-BA65-4BCF883E1022}" presName="Minus" presStyleLbl="alignNode1" presStyleIdx="1" presStyleCnt="2" custScaleY="298152" custLinFactNeighborX="10626" custLinFactNeighborY="-20374"/>
      <dgm:spPr>
        <a:prstGeom prst="star5">
          <a:avLst/>
        </a:prstGeom>
      </dgm:spPr>
    </dgm:pt>
    <dgm:pt modelId="{597B99AA-3B57-44DE-976D-71A66523C192}" type="pres">
      <dgm:prSet presAssocID="{BEDB4994-C19C-429D-BA65-4BCF883E1022}" presName="Divider" presStyleLbl="parChTrans1D1" presStyleIdx="0" presStyleCnt="1" custLinFactX="-12496062" custLinFactNeighborX="-12500000" custLinFactNeighborY="-19973"/>
      <dgm:spPr/>
    </dgm:pt>
  </dgm:ptLst>
  <dgm:cxnLst>
    <dgm:cxn modelId="{62693B02-4614-4B7E-B646-D237124B4C8F}" srcId="{BEDB4994-C19C-429D-BA65-4BCF883E1022}" destId="{29070D63-9B54-4EC2-8EE1-3393DC6451BA}" srcOrd="0" destOrd="0" parTransId="{A07ADC7B-8B7E-45BC-A50B-0D758413A170}" sibTransId="{C2531183-51DB-4EA5-B8D9-F2A622390CC2}"/>
    <dgm:cxn modelId="{0DFF8E14-0287-47F3-BFEA-D9772A7C17B9}" srcId="{4BA1EAFF-B309-4232-BD13-1CB9CEE4543D}" destId="{CD1BC4D3-D7AE-47BC-9369-F9B8A2AF00B3}" srcOrd="2" destOrd="0" parTransId="{B3F60246-242B-42D6-A9FB-2F482D99CA15}" sibTransId="{483D1052-A799-4333-8FCE-8A82FCB89ED2}"/>
    <dgm:cxn modelId="{EA38B014-2A4D-46BC-9EDB-CCCC366F7633}" type="presOf" srcId="{F643C83C-9C4B-4F67-A691-49E839CF81FC}" destId="{07583F4D-4465-4E42-B5CD-C0668D0AAC61}" srcOrd="0" destOrd="8" presId="urn:microsoft.com/office/officeart/2009/3/layout/PlusandMinus"/>
    <dgm:cxn modelId="{596ED817-6E55-49D0-94D4-46EA76D9CC82}" srcId="{4BA1EAFF-B309-4232-BD13-1CB9CEE4543D}" destId="{A66E0C1A-96C7-460F-986E-FFAFAE350A97}" srcOrd="0" destOrd="0" parTransId="{A883ABC0-5A5F-4413-9A50-BA7B8F3FAB92}" sibTransId="{79617582-BFFA-4003-83AC-D62A513A2866}"/>
    <dgm:cxn modelId="{755E601B-C172-4734-8324-956212103B85}" srcId="{4BA1EAFF-B309-4232-BD13-1CB9CEE4543D}" destId="{22C70F21-E12F-449E-86DF-66B5FBAD12D8}" srcOrd="5" destOrd="0" parTransId="{6446BCAF-1CAF-4ABC-916C-486ABD61E1B8}" sibTransId="{D34EA9C3-0657-49FA-8FB3-B0661CE96951}"/>
    <dgm:cxn modelId="{68D09031-06CE-46B1-AFE9-F5F647D2B3E8}" type="presOf" srcId="{29070D63-9B54-4EC2-8EE1-3393DC6451BA}" destId="{90D22DBB-B6AE-425D-A861-ACCC974332A9}" srcOrd="0" destOrd="0" presId="urn:microsoft.com/office/officeart/2009/3/layout/PlusandMinus"/>
    <dgm:cxn modelId="{180FD734-4FE2-47FB-AA1B-FB4570726A50}" srcId="{5F24D736-69FF-4124-85D7-7E58F02CE749}" destId="{CBCBB17E-4311-458F-A11D-3FE19826CCE5}" srcOrd="0" destOrd="0" parTransId="{D6EE3123-61A7-4D24-A942-4170BE4AD9A4}" sibTransId="{434781B6-A3EB-4F4A-B750-1E213C04C327}"/>
    <dgm:cxn modelId="{0D5EEF37-FEFA-4B01-88D1-43C557040F62}" type="presOf" srcId="{F2A515F6-4465-4F7E-850D-A92B82971A3A}" destId="{90D22DBB-B6AE-425D-A861-ACCC974332A9}" srcOrd="0" destOrd="2" presId="urn:microsoft.com/office/officeart/2009/3/layout/PlusandMinus"/>
    <dgm:cxn modelId="{7604B03B-7D7E-47F5-8E64-F8807AAC1ADA}" srcId="{29070D63-9B54-4EC2-8EE1-3393DC6451BA}" destId="{5F24D736-69FF-4124-85D7-7E58F02CE749}" srcOrd="4" destOrd="0" parTransId="{A3643191-309F-41DB-BD3E-1B0F4D514E32}" sibTransId="{83E80E81-E93F-44E1-A327-7DE38530BE1F}"/>
    <dgm:cxn modelId="{6770F13D-A740-4366-9C54-C913B7EE1738}" srcId="{A66E0C1A-96C7-460F-986E-FFAFAE350A97}" destId="{C55AA242-FD2E-4C41-A976-82DE4F37BF18}" srcOrd="0" destOrd="0" parTransId="{B7E1EB91-E2CA-49A4-8886-46F27E058D1B}" sibTransId="{76D8196D-F2A5-4BB3-9280-F0E8CB784123}"/>
    <dgm:cxn modelId="{6193A53E-2DEF-4905-A6FC-96AAC6637B71}" type="presOf" srcId="{8885A1EC-5FFA-4311-ADCB-5AF5944CBEF7}" destId="{90D22DBB-B6AE-425D-A861-ACCC974332A9}" srcOrd="0" destOrd="3" presId="urn:microsoft.com/office/officeart/2009/3/layout/PlusandMinus"/>
    <dgm:cxn modelId="{24489062-3667-419F-A0F9-CC12D79D11B5}" type="presOf" srcId="{22C70F21-E12F-449E-86DF-66B5FBAD12D8}" destId="{07583F4D-4465-4E42-B5CD-C0668D0AAC61}" srcOrd="0" destOrd="7" presId="urn:microsoft.com/office/officeart/2009/3/layout/PlusandMinus"/>
    <dgm:cxn modelId="{33A98764-44D6-4D74-B957-9320D9DD79FD}" type="presOf" srcId="{CBCBB17E-4311-458F-A11D-3FE19826CCE5}" destId="{90D22DBB-B6AE-425D-A861-ACCC974332A9}" srcOrd="0" destOrd="7" presId="urn:microsoft.com/office/officeart/2009/3/layout/PlusandMinus"/>
    <dgm:cxn modelId="{317A8A49-4530-4F2B-8377-3A9A7E72EFF0}" type="presOf" srcId="{5F24D736-69FF-4124-85D7-7E58F02CE749}" destId="{90D22DBB-B6AE-425D-A861-ACCC974332A9}" srcOrd="0" destOrd="6" presId="urn:microsoft.com/office/officeart/2009/3/layout/PlusandMinus"/>
    <dgm:cxn modelId="{A7FD4B6A-9BD4-4EA0-9E89-8ACA48449C7F}" srcId="{29070D63-9B54-4EC2-8EE1-3393DC6451BA}" destId="{870827C2-A98F-43D7-97A2-5E110612DD25}" srcOrd="0" destOrd="0" parTransId="{C7189500-70A2-4178-BCDA-9C6BB6BD0A00}" sibTransId="{1805196F-5831-42D1-905C-8D5444F1348D}"/>
    <dgm:cxn modelId="{AAB6F34A-4AF5-4B04-AEFC-D55B0331E8E1}" type="presOf" srcId="{B8875BDA-1065-4C93-9145-5096A9C68E12}" destId="{07583F4D-4465-4E42-B5CD-C0668D0AAC61}" srcOrd="0" destOrd="5" presId="urn:microsoft.com/office/officeart/2009/3/layout/PlusandMinus"/>
    <dgm:cxn modelId="{26751B6B-C450-4BBE-B0EE-4203051832A3}" srcId="{4BA1EAFF-B309-4232-BD13-1CB9CEE4543D}" destId="{B8875BDA-1065-4C93-9145-5096A9C68E12}" srcOrd="3" destOrd="0" parTransId="{E4DFF447-7AD5-400F-AA84-25812CB8B0F9}" sibTransId="{83C52E36-C53F-4427-8050-44C294600432}"/>
    <dgm:cxn modelId="{E8D0FA4C-1C44-4C82-9522-29C774840AB1}" type="presOf" srcId="{870827C2-A98F-43D7-97A2-5E110612DD25}" destId="{90D22DBB-B6AE-425D-A861-ACCC974332A9}" srcOrd="0" destOrd="1" presId="urn:microsoft.com/office/officeart/2009/3/layout/PlusandMinus"/>
    <dgm:cxn modelId="{E6580E72-7DE5-4276-9923-A20CC016CA8A}" type="presOf" srcId="{C55AA242-FD2E-4C41-A976-82DE4F37BF18}" destId="{07583F4D-4465-4E42-B5CD-C0668D0AAC61}" srcOrd="0" destOrd="2" presId="urn:microsoft.com/office/officeart/2009/3/layout/PlusandMinus"/>
    <dgm:cxn modelId="{C35C0A78-DEF1-4EE7-8996-61E38B1798D6}" srcId="{BEDB4994-C19C-429D-BA65-4BCF883E1022}" destId="{4BA1EAFF-B309-4232-BD13-1CB9CEE4543D}" srcOrd="1" destOrd="0" parTransId="{CB882D94-6620-4A54-AF4E-8E33283C54CA}" sibTransId="{D44A5A3C-0B7A-4540-9AC8-BF12E5CFFD5D}"/>
    <dgm:cxn modelId="{2284FD79-C1A0-4273-91B4-6D0ADA4C8F13}" srcId="{4BA1EAFF-B309-4232-BD13-1CB9CEE4543D}" destId="{8A0CE126-78B8-41FC-AD43-CF71255093C0}" srcOrd="4" destOrd="0" parTransId="{806AAFD9-EC59-41EF-92F2-11F3A016C92C}" sibTransId="{F35724CD-E8E4-4288-B4BB-EE622D1A844C}"/>
    <dgm:cxn modelId="{BF72B882-DDBA-44CB-A32D-EE58C9772B60}" type="presOf" srcId="{8A0CE126-78B8-41FC-AD43-CF71255093C0}" destId="{07583F4D-4465-4E42-B5CD-C0668D0AAC61}" srcOrd="0" destOrd="6" presId="urn:microsoft.com/office/officeart/2009/3/layout/PlusandMinus"/>
    <dgm:cxn modelId="{835C4288-55BE-4D2E-9A4F-6FC24EB4FF89}" srcId="{29070D63-9B54-4EC2-8EE1-3393DC6451BA}" destId="{8885A1EC-5FFA-4311-ADCB-5AF5944CBEF7}" srcOrd="1" destOrd="0" parTransId="{CC5E4D30-C4DE-45DE-BD0E-528BB45E3D71}" sibTransId="{40E9CA34-1F70-413C-A351-023D829227DB}"/>
    <dgm:cxn modelId="{6AD84193-7962-4D28-B394-F84F59E4EAEA}" srcId="{29070D63-9B54-4EC2-8EE1-3393DC6451BA}" destId="{1AA4C0B1-8145-4A6F-8574-77C3C76C28D2}" srcOrd="3" destOrd="0" parTransId="{ED01F2BA-6353-4DE9-97AF-A94A4B379D32}" sibTransId="{7D7964F0-B1C3-46A9-BA6F-C6D7288CBC6E}"/>
    <dgm:cxn modelId="{CF8FB1AB-0874-4278-A915-C52598881D8C}" type="presOf" srcId="{96C73FA9-63EC-4138-8DF1-AB8696F4DEDF}" destId="{07583F4D-4465-4E42-B5CD-C0668D0AAC61}" srcOrd="0" destOrd="3" presId="urn:microsoft.com/office/officeart/2009/3/layout/PlusandMinus"/>
    <dgm:cxn modelId="{6B77FFB1-C3B4-437F-A929-29ADB876B4DD}" type="presOf" srcId="{CD1BC4D3-D7AE-47BC-9369-F9B8A2AF00B3}" destId="{07583F4D-4465-4E42-B5CD-C0668D0AAC61}" srcOrd="0" destOrd="4" presId="urn:microsoft.com/office/officeart/2009/3/layout/PlusandMinus"/>
    <dgm:cxn modelId="{A48D66B5-7F64-4FCB-A011-D453870A2A3A}" type="presOf" srcId="{1AA4C0B1-8145-4A6F-8574-77C3C76C28D2}" destId="{90D22DBB-B6AE-425D-A861-ACCC974332A9}" srcOrd="0" destOrd="5" presId="urn:microsoft.com/office/officeart/2009/3/layout/PlusandMinus"/>
    <dgm:cxn modelId="{33A5BAB6-D86A-4CEE-9EA4-FF4BBDFE1ABB}" srcId="{870827C2-A98F-43D7-97A2-5E110612DD25}" destId="{F2A515F6-4465-4F7E-850D-A92B82971A3A}" srcOrd="0" destOrd="0" parTransId="{6FBDDE0D-C5D4-4FF9-8939-4F6A15D69D4B}" sibTransId="{207CA0AC-4B60-4C2E-BEAE-4115CB536FB6}"/>
    <dgm:cxn modelId="{3319CFB7-51AC-4980-9DA0-65034BD195DB}" type="presOf" srcId="{4BA1EAFF-B309-4232-BD13-1CB9CEE4543D}" destId="{07583F4D-4465-4E42-B5CD-C0668D0AAC61}" srcOrd="0" destOrd="0" presId="urn:microsoft.com/office/officeart/2009/3/layout/PlusandMinus"/>
    <dgm:cxn modelId="{B5B21FDD-AF4E-4CC8-BA73-6EB4312F953F}" srcId="{29070D63-9B54-4EC2-8EE1-3393DC6451BA}" destId="{6FFE5F61-3DAF-4D04-9356-30F7CF06EC1D}" srcOrd="2" destOrd="0" parTransId="{59AAAA16-6111-42F5-B09B-4DFEFF3175EB}" sibTransId="{BE4E1B4E-A497-4192-A636-09C151B1E291}"/>
    <dgm:cxn modelId="{88D523DE-F37B-4F5F-A2D7-3B4F1E45D2F2}" srcId="{4BA1EAFF-B309-4232-BD13-1CB9CEE4543D}" destId="{96C73FA9-63EC-4138-8DF1-AB8696F4DEDF}" srcOrd="1" destOrd="0" parTransId="{F569B171-37A0-4F00-8FFF-C8A98E3CD35C}" sibTransId="{32759512-E7EE-4BF7-86CE-D19776DE88B4}"/>
    <dgm:cxn modelId="{EEFE05E3-74EC-40FB-BBB3-3347155EEC24}" srcId="{4BA1EAFF-B309-4232-BD13-1CB9CEE4543D}" destId="{F643C83C-9C4B-4F67-A691-49E839CF81FC}" srcOrd="6" destOrd="0" parTransId="{DA3B4B32-571B-454F-9B74-507ABA0A65BF}" sibTransId="{93ACF74F-53C3-429C-997F-CFF2C692D3C7}"/>
    <dgm:cxn modelId="{3F68E8E3-C632-4D78-8E43-0E7BD606FEDA}" type="presOf" srcId="{BEDB4994-C19C-429D-BA65-4BCF883E1022}" destId="{DEF24BD9-E8A0-4CB1-867D-32F02DBE3C9E}" srcOrd="0" destOrd="0" presId="urn:microsoft.com/office/officeart/2009/3/layout/PlusandMinus"/>
    <dgm:cxn modelId="{2B772DF2-209D-4B9C-8B33-3AADAB20500A}" type="presOf" srcId="{6FFE5F61-3DAF-4D04-9356-30F7CF06EC1D}" destId="{90D22DBB-B6AE-425D-A861-ACCC974332A9}" srcOrd="0" destOrd="4" presId="urn:microsoft.com/office/officeart/2009/3/layout/PlusandMinus"/>
    <dgm:cxn modelId="{BE5925FF-B521-402A-8BDA-9FBE8B98BAD0}" type="presOf" srcId="{A66E0C1A-96C7-460F-986E-FFAFAE350A97}" destId="{07583F4D-4465-4E42-B5CD-C0668D0AAC61}" srcOrd="0" destOrd="1" presId="urn:microsoft.com/office/officeart/2009/3/layout/PlusandMinus"/>
    <dgm:cxn modelId="{86ACF811-E51A-4DC4-B87F-8A3F10DE2F07}" type="presParOf" srcId="{DEF24BD9-E8A0-4CB1-867D-32F02DBE3C9E}" destId="{EFA6B6B1-5DB7-40B4-A11C-5D01A8865A8A}" srcOrd="0" destOrd="0" presId="urn:microsoft.com/office/officeart/2009/3/layout/PlusandMinus"/>
    <dgm:cxn modelId="{B7678A94-83DA-4ED9-9E70-48869282582A}" type="presParOf" srcId="{DEF24BD9-E8A0-4CB1-867D-32F02DBE3C9E}" destId="{90D22DBB-B6AE-425D-A861-ACCC974332A9}" srcOrd="1" destOrd="0" presId="urn:microsoft.com/office/officeart/2009/3/layout/PlusandMinus"/>
    <dgm:cxn modelId="{383FAA5A-EA88-423C-861A-2C6A0EDCEF6B}" type="presParOf" srcId="{DEF24BD9-E8A0-4CB1-867D-32F02DBE3C9E}" destId="{07583F4D-4465-4E42-B5CD-C0668D0AAC61}" srcOrd="2" destOrd="0" presId="urn:microsoft.com/office/officeart/2009/3/layout/PlusandMinus"/>
    <dgm:cxn modelId="{FD2E0855-CE1C-46FC-AE7A-B35D4D826971}" type="presParOf" srcId="{DEF24BD9-E8A0-4CB1-867D-32F02DBE3C9E}" destId="{1C07E6CF-C350-4FA5-A725-3DAA770FAD05}" srcOrd="3" destOrd="0" presId="urn:microsoft.com/office/officeart/2009/3/layout/PlusandMinus"/>
    <dgm:cxn modelId="{1AC7F311-1E85-4D06-8808-0D2B67184D17}" type="presParOf" srcId="{DEF24BD9-E8A0-4CB1-867D-32F02DBE3C9E}" destId="{51B499FD-4F01-4332-83F5-FE2093635178}" srcOrd="4" destOrd="0" presId="urn:microsoft.com/office/officeart/2009/3/layout/PlusandMinus"/>
    <dgm:cxn modelId="{245A0592-206C-43C6-98FE-B175FD5AD3A4}" type="presParOf" srcId="{DEF24BD9-E8A0-4CB1-867D-32F02DBE3C9E}" destId="{597B99AA-3B57-44DE-976D-71A66523C192}"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6B6B1-5DB7-40B4-A11C-5D01A8865A8A}">
      <dsp:nvSpPr>
        <dsp:cNvPr id="0" name=""/>
        <dsp:cNvSpPr/>
      </dsp:nvSpPr>
      <dsp:spPr>
        <a:xfrm>
          <a:off x="1165638" y="237556"/>
          <a:ext cx="9860636" cy="5095917"/>
        </a:xfrm>
        <a:prstGeom prst="rect">
          <a:avLst/>
        </a:prstGeom>
        <a:solidFill>
          <a:schemeClr val="dk1">
            <a:tint val="40000"/>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D22DBB-B6AE-425D-A861-ACCC974332A9}">
      <dsp:nvSpPr>
        <dsp:cNvPr id="0" name=""/>
        <dsp:cNvSpPr/>
      </dsp:nvSpPr>
      <dsp:spPr>
        <a:xfrm>
          <a:off x="1460418" y="833523"/>
          <a:ext cx="4578962" cy="4359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70C0"/>
              </a:solidFill>
              <a:latin typeface="Bodoni MT" panose="02070603080606020203" pitchFamily="18" charset="0"/>
            </a:rPr>
            <a:t>South Korea</a:t>
          </a:r>
          <a:br>
            <a:rPr lang="en-US" sz="2800" kern="1200" dirty="0">
              <a:solidFill>
                <a:srgbClr val="0070C0"/>
              </a:solidFill>
              <a:latin typeface="Bodoni MT" panose="02070603080606020203" pitchFamily="18" charset="0"/>
            </a:rPr>
          </a:br>
          <a:endParaRPr lang="en-US" sz="2800" kern="1200" dirty="0">
            <a:solidFill>
              <a:srgbClr val="0070C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0070C0"/>
              </a:solidFill>
              <a:latin typeface="Bodoni MT" panose="02070603080606020203" pitchFamily="18" charset="0"/>
            </a:rPr>
            <a:t>Commercial industry is relatively new (50s); theatregoers are younger</a:t>
          </a:r>
          <a:endParaRPr lang="en-US" sz="1100" kern="1200" dirty="0">
            <a:solidFill>
              <a:srgbClr val="0070C0"/>
            </a:solidFill>
            <a:latin typeface="Bodoni MT" panose="02070603080606020203" pitchFamily="18" charset="0"/>
          </a:endParaRPr>
        </a:p>
        <a:p>
          <a:pPr marL="342900" lvl="2" indent="-171450" algn="l" defTabSz="711200">
            <a:lnSpc>
              <a:spcPct val="90000"/>
            </a:lnSpc>
            <a:spcBef>
              <a:spcPct val="0"/>
            </a:spcBef>
            <a:spcAft>
              <a:spcPct val="15000"/>
            </a:spcAft>
            <a:buChar char="•"/>
          </a:pPr>
          <a:r>
            <a:rPr lang="en-US" sz="1600" kern="1200" dirty="0">
              <a:solidFill>
                <a:srgbClr val="0070C0"/>
              </a:solidFill>
              <a:latin typeface="Bodoni MT" panose="02070603080606020203" pitchFamily="18" charset="0"/>
            </a:rPr>
            <a:t>“We like to derive and do crazy stuff… We’re finding out own voice and our own style.”</a:t>
          </a:r>
          <a:br>
            <a:rPr lang="en-US" sz="2200" kern="1200" dirty="0">
              <a:solidFill>
                <a:srgbClr val="0070C0"/>
              </a:solidFill>
              <a:latin typeface="Bodoni MT" panose="02070603080606020203" pitchFamily="18" charset="0"/>
            </a:rPr>
          </a:br>
          <a:endParaRPr lang="en-US" sz="1100" kern="1200" dirty="0">
            <a:solidFill>
              <a:srgbClr val="0070C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0070C0"/>
              </a:solidFill>
              <a:latin typeface="Bodoni MT" panose="02070603080606020203" pitchFamily="18" charset="0"/>
            </a:rPr>
            <a:t>Development starts in Seoul</a:t>
          </a:r>
          <a:br>
            <a:rPr lang="en-US" sz="2200" kern="1200" dirty="0">
              <a:solidFill>
                <a:srgbClr val="0070C0"/>
              </a:solidFill>
              <a:latin typeface="Bodoni MT" panose="02070603080606020203" pitchFamily="18" charset="0"/>
            </a:rPr>
          </a:br>
          <a:endParaRPr lang="en-US" sz="1100" kern="1200" dirty="0">
            <a:solidFill>
              <a:srgbClr val="0070C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0070C0"/>
              </a:solidFill>
              <a:latin typeface="Bodoni MT" panose="02070603080606020203" pitchFamily="18" charset="0"/>
            </a:rPr>
            <a:t>Typical run: 2-3 months</a:t>
          </a:r>
        </a:p>
        <a:p>
          <a:pPr marL="57150" lvl="1" indent="-57150" algn="l" defTabSz="488950">
            <a:lnSpc>
              <a:spcPct val="90000"/>
            </a:lnSpc>
            <a:spcBef>
              <a:spcPct val="0"/>
            </a:spcBef>
            <a:spcAft>
              <a:spcPct val="15000"/>
            </a:spcAft>
            <a:buChar char="•"/>
          </a:pPr>
          <a:endParaRPr lang="en-US" sz="1100" kern="1200" dirty="0">
            <a:solidFill>
              <a:srgbClr val="0070C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0070C0"/>
              </a:solidFill>
              <a:latin typeface="Bodoni MT" panose="02070603080606020203" pitchFamily="18" charset="0"/>
            </a:rPr>
            <a:t>Agencies</a:t>
          </a:r>
        </a:p>
        <a:p>
          <a:pPr marL="342900" lvl="2" indent="-171450" algn="l" defTabSz="711200">
            <a:lnSpc>
              <a:spcPct val="90000"/>
            </a:lnSpc>
            <a:spcBef>
              <a:spcPct val="0"/>
            </a:spcBef>
            <a:spcAft>
              <a:spcPct val="15000"/>
            </a:spcAft>
            <a:buChar char="•"/>
          </a:pPr>
          <a:r>
            <a:rPr lang="en-US" sz="1600" kern="1200" dirty="0">
              <a:solidFill>
                <a:srgbClr val="0070C0"/>
              </a:solidFill>
              <a:latin typeface="Bodoni MT" panose="02070603080606020203" pitchFamily="18" charset="0"/>
            </a:rPr>
            <a:t>“You’re just thrown out in the wilderness. You have to find your own way to survive here.”</a:t>
          </a:r>
          <a:endParaRPr lang="en-US" sz="2200" kern="1200" dirty="0">
            <a:solidFill>
              <a:srgbClr val="0070C0"/>
            </a:solidFill>
            <a:latin typeface="Bodoni MT" panose="02070603080606020203" pitchFamily="18" charset="0"/>
          </a:endParaRPr>
        </a:p>
      </dsp:txBody>
      <dsp:txXfrm>
        <a:off x="1460418" y="833523"/>
        <a:ext cx="4578962" cy="4359494"/>
      </dsp:txXfrm>
    </dsp:sp>
    <dsp:sp modelId="{07583F4D-4465-4E42-B5CD-C0668D0AAC61}">
      <dsp:nvSpPr>
        <dsp:cNvPr id="0" name=""/>
        <dsp:cNvSpPr/>
      </dsp:nvSpPr>
      <dsp:spPr>
        <a:xfrm>
          <a:off x="6141387" y="833523"/>
          <a:ext cx="4578962" cy="4359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FF0000"/>
              </a:solidFill>
              <a:latin typeface="Bodoni MT" panose="02070603080606020203" pitchFamily="18" charset="0"/>
            </a:rPr>
            <a:t>United States</a:t>
          </a:r>
          <a:br>
            <a:rPr lang="en-US" sz="2800" kern="1200" dirty="0">
              <a:solidFill>
                <a:srgbClr val="FF0000"/>
              </a:solidFill>
              <a:latin typeface="Bodoni MT" panose="02070603080606020203" pitchFamily="18" charset="0"/>
            </a:rPr>
          </a:br>
          <a:endParaRPr lang="en-US" sz="2800" kern="1200" dirty="0">
            <a:solidFill>
              <a:srgbClr val="FF000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FF0000"/>
              </a:solidFill>
              <a:latin typeface="Bodoni MT" panose="02070603080606020203" pitchFamily="18" charset="0"/>
            </a:rPr>
            <a:t>Commercial industry is pioneered here (1920s); theatregoers are older</a:t>
          </a:r>
        </a:p>
        <a:p>
          <a:pPr marL="342900" lvl="2" indent="-171450" algn="l" defTabSz="711200">
            <a:lnSpc>
              <a:spcPct val="90000"/>
            </a:lnSpc>
            <a:spcBef>
              <a:spcPct val="0"/>
            </a:spcBef>
            <a:spcAft>
              <a:spcPct val="15000"/>
            </a:spcAft>
            <a:buChar char="•"/>
          </a:pPr>
          <a:r>
            <a:rPr lang="en-US" sz="1600" kern="1200" dirty="0">
              <a:solidFill>
                <a:srgbClr val="FF0000"/>
              </a:solidFill>
              <a:latin typeface="Bodoni MT" panose="02070603080606020203" pitchFamily="18" charset="0"/>
            </a:rPr>
            <a:t>“The way they make musicals in the West is a little more... simple and rigid… by the book.”</a:t>
          </a:r>
        </a:p>
        <a:p>
          <a:pPr marL="57150" lvl="1" indent="-57150" algn="l" defTabSz="266700">
            <a:lnSpc>
              <a:spcPct val="90000"/>
            </a:lnSpc>
            <a:spcBef>
              <a:spcPct val="0"/>
            </a:spcBef>
            <a:spcAft>
              <a:spcPct val="15000"/>
            </a:spcAft>
            <a:buChar char="•"/>
          </a:pPr>
          <a:endParaRPr lang="en-US" sz="600" kern="1200" dirty="0">
            <a:solidFill>
              <a:srgbClr val="FF000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FF0000"/>
              </a:solidFill>
              <a:latin typeface="Bodoni MT" panose="02070603080606020203" pitchFamily="18" charset="0"/>
            </a:rPr>
            <a:t>Development may start regionally</a:t>
          </a:r>
        </a:p>
        <a:p>
          <a:pPr marL="57150" lvl="1" indent="-57150" algn="l" defTabSz="355600">
            <a:lnSpc>
              <a:spcPct val="90000"/>
            </a:lnSpc>
            <a:spcBef>
              <a:spcPct val="0"/>
            </a:spcBef>
            <a:spcAft>
              <a:spcPct val="15000"/>
            </a:spcAft>
            <a:buChar char="•"/>
          </a:pPr>
          <a:endParaRPr lang="en-US" sz="800" kern="1200" dirty="0">
            <a:solidFill>
              <a:srgbClr val="FF000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FF0000"/>
              </a:solidFill>
              <a:latin typeface="Bodoni MT" panose="02070603080606020203" pitchFamily="18" charset="0"/>
            </a:rPr>
            <a:t>Irregular runs</a:t>
          </a:r>
        </a:p>
        <a:p>
          <a:pPr marL="57150" lvl="1" indent="-57150" algn="l" defTabSz="488950">
            <a:lnSpc>
              <a:spcPct val="90000"/>
            </a:lnSpc>
            <a:spcBef>
              <a:spcPct val="0"/>
            </a:spcBef>
            <a:spcAft>
              <a:spcPct val="15000"/>
            </a:spcAft>
            <a:buChar char="•"/>
          </a:pPr>
          <a:endParaRPr lang="en-US" sz="1100" kern="1200" dirty="0">
            <a:solidFill>
              <a:srgbClr val="FF000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FF0000"/>
              </a:solidFill>
              <a:latin typeface="Bodoni MT" panose="02070603080606020203" pitchFamily="18" charset="0"/>
            </a:rPr>
            <a:t>Agencies, Guilds, Unions</a:t>
          </a:r>
        </a:p>
      </dsp:txBody>
      <dsp:txXfrm>
        <a:off x="6141387" y="833523"/>
        <a:ext cx="4578962" cy="4359494"/>
      </dsp:txXfrm>
    </dsp:sp>
    <dsp:sp modelId="{1C07E6CF-C350-4FA5-A725-3DAA770FAD05}">
      <dsp:nvSpPr>
        <dsp:cNvPr id="0" name=""/>
        <dsp:cNvSpPr/>
      </dsp:nvSpPr>
      <dsp:spPr>
        <a:xfrm>
          <a:off x="179602" y="2"/>
          <a:ext cx="1926791" cy="1926791"/>
        </a:xfrm>
        <a:prstGeom prst="ellips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499FD-4F01-4332-83F5-FE2093635178}">
      <dsp:nvSpPr>
        <dsp:cNvPr id="0" name=""/>
        <dsp:cNvSpPr/>
      </dsp:nvSpPr>
      <dsp:spPr>
        <a:xfrm>
          <a:off x="10142279" y="0"/>
          <a:ext cx="1813450" cy="1852875"/>
        </a:xfrm>
        <a:prstGeom prst="star5">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B99AA-3B57-44DE-976D-71A66523C192}">
      <dsp:nvSpPr>
        <dsp:cNvPr id="0" name=""/>
        <dsp:cNvSpPr/>
      </dsp:nvSpPr>
      <dsp:spPr>
        <a:xfrm>
          <a:off x="6096044" y="842882"/>
          <a:ext cx="1133" cy="4163737"/>
        </a:xfrm>
        <a:prstGeom prst="line">
          <a:avLst/>
        </a:prstGeom>
        <a:noFill/>
        <a:ln w="19050"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61BB0-8422-4EBF-8746-B44F46E6272B}" type="datetimeFigureOut">
              <a:rPr lang="en-US" smtClean="0"/>
              <a:t>2021-10-31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13EB3-0078-4FC2-8E30-1EFC6B3C6DC4}" type="slidenum">
              <a:rPr lang="en-US" smtClean="0"/>
              <a:t>‹#›</a:t>
            </a:fld>
            <a:endParaRPr lang="en-US"/>
          </a:p>
        </p:txBody>
      </p:sp>
    </p:spTree>
    <p:extLst>
      <p:ext uri="{BB962C8B-B14F-4D97-AF65-F5344CB8AC3E}">
        <p14:creationId xmlns:p14="http://schemas.microsoft.com/office/powerpoint/2010/main" val="838541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a:t>
            </a:r>
          </a:p>
          <a:p>
            <a:r>
              <a:rPr lang="en-US" dirty="0"/>
              <a:t>1) South Korea never experienced a full-fledged lockdown, as it took other measures to quickly control the spread of the virus. </a:t>
            </a:r>
          </a:p>
        </p:txBody>
      </p:sp>
      <p:sp>
        <p:nvSpPr>
          <p:cNvPr id="4" name="Slide Number Placeholder 3"/>
          <p:cNvSpPr>
            <a:spLocks noGrp="1"/>
          </p:cNvSpPr>
          <p:nvPr>
            <p:ph type="sldNum" sz="quarter" idx="5"/>
          </p:nvPr>
        </p:nvSpPr>
        <p:spPr/>
        <p:txBody>
          <a:bodyPr/>
          <a:lstStyle/>
          <a:p>
            <a:fld id="{27813EB3-0078-4FC2-8E30-1EFC6B3C6DC4}" type="slidenum">
              <a:rPr lang="en-US" smtClean="0"/>
              <a:t>1</a:t>
            </a:fld>
            <a:endParaRPr lang="en-US"/>
          </a:p>
        </p:txBody>
      </p:sp>
    </p:spTree>
    <p:extLst>
      <p:ext uri="{BB962C8B-B14F-4D97-AF65-F5344CB8AC3E}">
        <p14:creationId xmlns:p14="http://schemas.microsoft.com/office/powerpoint/2010/main" val="127693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As a result, cultural life rapidly returned to a semblance of normality. They have had a full run of </a:t>
            </a:r>
            <a:r>
              <a:rPr lang="en-US" i="1" dirty="0"/>
              <a:t>Cats</a:t>
            </a:r>
            <a:r>
              <a:rPr lang="en-US" dirty="0"/>
              <a:t> and </a:t>
            </a:r>
            <a:r>
              <a:rPr lang="en-US" i="1" dirty="0"/>
              <a:t>The Phantom of the Opera</a:t>
            </a:r>
            <a:r>
              <a:rPr lang="en-US" dirty="0"/>
              <a:t> closed for just a few weeks. And they have a government that cares about their artists.</a:t>
            </a:r>
          </a:p>
          <a:p>
            <a:endParaRPr lang="en-US" dirty="0"/>
          </a:p>
          <a:p>
            <a:r>
              <a:rPr lang="en-US" dirty="0"/>
              <a:t>1) South Korea’s government provided ₩330,000,000,000 or $280 million in support to cultural institutions. Several times, the government provided half-price tickets to encourage audiences to return to the theatres, causing a surge in attendance. They were one of a few countries to have kept theatres open. The only account I could think of where theatre was still running were some Latin American countries. And its anecdotal from talking to those in Brazil and Argentina, whose government, like ours, is not the most responsible.</a:t>
            </a:r>
          </a:p>
          <a:p>
            <a:endParaRPr lang="en-US" dirty="0"/>
          </a:p>
          <a:p>
            <a:r>
              <a:rPr lang="en-US" dirty="0"/>
              <a:t>From </a:t>
            </a:r>
            <a:r>
              <a:rPr lang="en-US" dirty="0" err="1"/>
              <a:t>Soovin’s</a:t>
            </a:r>
            <a:r>
              <a:rPr lang="en-US" dirty="0"/>
              <a:t> account: They barely even fill 30% of the seats so she knew that this is not going to work. If they’re going to have another surge, the audience's fear is powerful, so they need to find a way to expand the possibilities and the potentials of this virtual medium. They streamed shows around Korea and the world.</a:t>
            </a:r>
          </a:p>
          <a:p>
            <a:endParaRPr lang="en-US" dirty="0"/>
          </a:p>
          <a:p>
            <a:r>
              <a:rPr lang="en-US" dirty="0"/>
              <a:t>These clips are from a documentary titled “The Show Must Go On.”</a:t>
            </a:r>
          </a:p>
        </p:txBody>
      </p:sp>
      <p:sp>
        <p:nvSpPr>
          <p:cNvPr id="4" name="Slide Number Placeholder 3"/>
          <p:cNvSpPr>
            <a:spLocks noGrp="1"/>
          </p:cNvSpPr>
          <p:nvPr>
            <p:ph type="sldNum" sz="quarter" idx="5"/>
          </p:nvPr>
        </p:nvSpPr>
        <p:spPr/>
        <p:txBody>
          <a:bodyPr/>
          <a:lstStyle/>
          <a:p>
            <a:fld id="{27813EB3-0078-4FC2-8E30-1EFC6B3C6DC4}" type="slidenum">
              <a:rPr lang="en-US" smtClean="0"/>
              <a:t>2</a:t>
            </a:fld>
            <a:endParaRPr lang="en-US"/>
          </a:p>
        </p:txBody>
      </p:sp>
    </p:spTree>
    <p:extLst>
      <p:ext uri="{BB962C8B-B14F-4D97-AF65-F5344CB8AC3E}">
        <p14:creationId xmlns:p14="http://schemas.microsoft.com/office/powerpoint/2010/main" val="3826780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3 minutes left) Since we have enough time, I’ll give you a tour of </a:t>
            </a:r>
            <a:r>
              <a:rPr lang="en-US" dirty="0" err="1"/>
              <a:t>Daehangno</a:t>
            </a:r>
            <a:r>
              <a:rPr lang="en-US" dirty="0"/>
              <a:t> in Seoul. This neighborhood is equivalent to Off-Broadway.</a:t>
            </a:r>
          </a:p>
          <a:p>
            <a:r>
              <a:rPr lang="en-US" dirty="0"/>
              <a:t>We don’t have time to address these. But you should visit when you get the chance.</a:t>
            </a:r>
          </a:p>
        </p:txBody>
      </p:sp>
      <p:sp>
        <p:nvSpPr>
          <p:cNvPr id="4" name="Slide Number Placeholder 3"/>
          <p:cNvSpPr>
            <a:spLocks noGrp="1"/>
          </p:cNvSpPr>
          <p:nvPr>
            <p:ph type="sldNum" sz="quarter" idx="5"/>
          </p:nvPr>
        </p:nvSpPr>
        <p:spPr/>
        <p:txBody>
          <a:bodyPr/>
          <a:lstStyle/>
          <a:p>
            <a:fld id="{27813EB3-0078-4FC2-8E30-1EFC6B3C6DC4}" type="slidenum">
              <a:rPr lang="en-US" smtClean="0"/>
              <a:t>3</a:t>
            </a:fld>
            <a:endParaRPr lang="en-US"/>
          </a:p>
        </p:txBody>
      </p:sp>
    </p:spTree>
    <p:extLst>
      <p:ext uri="{BB962C8B-B14F-4D97-AF65-F5344CB8AC3E}">
        <p14:creationId xmlns:p14="http://schemas.microsoft.com/office/powerpoint/2010/main" val="2120145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National Theatre of Korea.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don’t have to set foot on the peninsula to enjoy K-Theatre. There is a new musical headed to Broadway in 2022 called: K-Pop, composed by my musical writing colleague, Helen Park.</a:t>
            </a:r>
          </a:p>
        </p:txBody>
      </p:sp>
      <p:sp>
        <p:nvSpPr>
          <p:cNvPr id="4" name="Slide Number Placeholder 3"/>
          <p:cNvSpPr>
            <a:spLocks noGrp="1"/>
          </p:cNvSpPr>
          <p:nvPr>
            <p:ph type="sldNum" sz="quarter" idx="5"/>
          </p:nvPr>
        </p:nvSpPr>
        <p:spPr/>
        <p:txBody>
          <a:bodyPr/>
          <a:lstStyle/>
          <a:p>
            <a:fld id="{27813EB3-0078-4FC2-8E30-1EFC6B3C6DC4}" type="slidenum">
              <a:rPr lang="en-US" smtClean="0"/>
              <a:t>4</a:t>
            </a:fld>
            <a:endParaRPr lang="en-US"/>
          </a:p>
        </p:txBody>
      </p:sp>
    </p:spTree>
    <p:extLst>
      <p:ext uri="{BB962C8B-B14F-4D97-AF65-F5344CB8AC3E}">
        <p14:creationId xmlns:p14="http://schemas.microsoft.com/office/powerpoint/2010/main" val="3329458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set foot on the peninsula to enjoy K-Theatre. There is a new musical headed to Broadway called: K-Pop, composed by my musical writing colleague, Helen Park.</a:t>
            </a:r>
          </a:p>
        </p:txBody>
      </p:sp>
      <p:sp>
        <p:nvSpPr>
          <p:cNvPr id="4" name="Slide Number Placeholder 3"/>
          <p:cNvSpPr>
            <a:spLocks noGrp="1"/>
          </p:cNvSpPr>
          <p:nvPr>
            <p:ph type="sldNum" sz="quarter" idx="5"/>
          </p:nvPr>
        </p:nvSpPr>
        <p:spPr/>
        <p:txBody>
          <a:bodyPr/>
          <a:lstStyle/>
          <a:p>
            <a:fld id="{27813EB3-0078-4FC2-8E30-1EFC6B3C6DC4}" type="slidenum">
              <a:rPr lang="en-US" smtClean="0"/>
              <a:t>5</a:t>
            </a:fld>
            <a:endParaRPr lang="en-US"/>
          </a:p>
        </p:txBody>
      </p:sp>
    </p:spTree>
    <p:extLst>
      <p:ext uri="{BB962C8B-B14F-4D97-AF65-F5344CB8AC3E}">
        <p14:creationId xmlns:p14="http://schemas.microsoft.com/office/powerpoint/2010/main" val="1300550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major differences between the Korean and American commercial industry. Broadway, Off-Broadway, Off-Off-Broadway pioneered the industry in the 1920s. </a:t>
            </a:r>
            <a:r>
              <a:rPr lang="en-US" dirty="0" err="1"/>
              <a:t>Daehangno</a:t>
            </a:r>
            <a:r>
              <a:rPr lang="en-US" dirty="0"/>
              <a:t> and the National Theatre of Korea started in the 1950s following the war. The audience is based on that. </a:t>
            </a:r>
            <a:r>
              <a:rPr lang="en-US" dirty="0" err="1"/>
              <a:t>Soovin</a:t>
            </a:r>
            <a:r>
              <a:rPr lang="en-US" dirty="0"/>
              <a:t>, who has experienced Broadway theatres, states: “We like to derive and do crazy stuff… We’re finding our own voice and our own style.”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Big shows are typically ₩24,000,000,000 or $20,000,000, so not much different from the costs of New York.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are many paths in the states while almost all workshops start in Seoul. And South Korea does not have unions like Actors' Equity or SAG-AFTRA.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conclude this hot topic, I asked the coolest artist in the industry of any advice she would give to an up-and-coming producer.</a:t>
            </a:r>
          </a:p>
        </p:txBody>
      </p:sp>
      <p:sp>
        <p:nvSpPr>
          <p:cNvPr id="4" name="Slide Number Placeholder 3"/>
          <p:cNvSpPr>
            <a:spLocks noGrp="1"/>
          </p:cNvSpPr>
          <p:nvPr>
            <p:ph type="sldNum" sz="quarter" idx="5"/>
          </p:nvPr>
        </p:nvSpPr>
        <p:spPr/>
        <p:txBody>
          <a:bodyPr/>
          <a:lstStyle/>
          <a:p>
            <a:fld id="{27813EB3-0078-4FC2-8E30-1EFC6B3C6DC4}" type="slidenum">
              <a:rPr lang="en-US" smtClean="0"/>
              <a:t>6</a:t>
            </a:fld>
            <a:endParaRPr lang="en-US"/>
          </a:p>
        </p:txBody>
      </p:sp>
    </p:spTree>
    <p:extLst>
      <p:ext uri="{BB962C8B-B14F-4D97-AF65-F5344CB8AC3E}">
        <p14:creationId xmlns:p14="http://schemas.microsoft.com/office/powerpoint/2010/main" val="345213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813EB3-0078-4FC2-8E30-1EFC6B3C6DC4}" type="slidenum">
              <a:rPr lang="en-US" smtClean="0"/>
              <a:t>7</a:t>
            </a:fld>
            <a:endParaRPr lang="en-US"/>
          </a:p>
        </p:txBody>
      </p:sp>
    </p:spTree>
    <p:extLst>
      <p:ext uri="{BB962C8B-B14F-4D97-AF65-F5344CB8AC3E}">
        <p14:creationId xmlns:p14="http://schemas.microsoft.com/office/powerpoint/2010/main" val="383846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gam sa mi da</a:t>
            </a:r>
            <a:endParaRPr lang="en-US" dirty="0"/>
          </a:p>
        </p:txBody>
      </p:sp>
      <p:sp>
        <p:nvSpPr>
          <p:cNvPr id="4" name="Slide Number Placeholder 3"/>
          <p:cNvSpPr>
            <a:spLocks noGrp="1"/>
          </p:cNvSpPr>
          <p:nvPr>
            <p:ph type="sldNum" sz="quarter" idx="5"/>
          </p:nvPr>
        </p:nvSpPr>
        <p:spPr/>
        <p:txBody>
          <a:bodyPr/>
          <a:lstStyle/>
          <a:p>
            <a:fld id="{27813EB3-0078-4FC2-8E30-1EFC6B3C6DC4}" type="slidenum">
              <a:rPr lang="en-US" smtClean="0"/>
              <a:t>8</a:t>
            </a:fld>
            <a:endParaRPr lang="en-US"/>
          </a:p>
        </p:txBody>
      </p:sp>
    </p:spTree>
    <p:extLst>
      <p:ext uri="{BB962C8B-B14F-4D97-AF65-F5344CB8AC3E}">
        <p14:creationId xmlns:p14="http://schemas.microsoft.com/office/powerpoint/2010/main" val="167191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2021-10-31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2021-10-31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2021-10-31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2021-10-31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fif"/><Relationship Id="rId4" Type="http://schemas.openxmlformats.org/officeDocument/2006/relationships/image" Target="../media/image10.jf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person&#10;&#10;Description automatically generated">
            <a:extLst>
              <a:ext uri="{FF2B5EF4-FFF2-40B4-BE49-F238E27FC236}">
                <a16:creationId xmlns:a16="http://schemas.microsoft.com/office/drawing/2014/main" id="{2713214A-93D6-40FA-917D-C80A06981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6" name="Picture 35" descr="A picture containing text, outdoor, crowd&#10;&#10;Description automatically generated">
            <a:extLst>
              <a:ext uri="{FF2B5EF4-FFF2-40B4-BE49-F238E27FC236}">
                <a16:creationId xmlns:a16="http://schemas.microsoft.com/office/drawing/2014/main" id="{7F5F05F6-A5EE-4CF7-ADEC-8C539B21C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678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icture containing text, blurry&#10;&#10;Description automatically generated">
            <a:extLst>
              <a:ext uri="{FF2B5EF4-FFF2-40B4-BE49-F238E27FC236}">
                <a16:creationId xmlns:a16="http://schemas.microsoft.com/office/drawing/2014/main" id="{D3EC5A8D-909C-4B70-B920-C43849FB9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67CD88FE-CB7F-45FD-A6F5-6AF23D3B60D6}"/>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The Show Must Go On</a:t>
            </a:r>
          </a:p>
        </p:txBody>
      </p:sp>
      <p:sp>
        <p:nvSpPr>
          <p:cNvPr id="13" name="Title 10">
            <a:extLst>
              <a:ext uri="{FF2B5EF4-FFF2-40B4-BE49-F238E27FC236}">
                <a16:creationId xmlns:a16="http://schemas.microsoft.com/office/drawing/2014/main" id="{60B0AC53-8063-4C48-9DA9-7227765A69D2}"/>
              </a:ext>
            </a:extLst>
          </p:cNvPr>
          <p:cNvSpPr txBox="1">
            <a:spLocks/>
          </p:cNvSpPr>
          <p:nvPr/>
        </p:nvSpPr>
        <p:spPr>
          <a:xfrm>
            <a:off x="1143001" y="609568"/>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ko-KR" altLang="en-US" sz="8000" b="1" dirty="0">
                <a:latin typeface="Bodoni MT" panose="02070603080606020203" pitchFamily="18" charset="0"/>
              </a:rPr>
              <a:t>₩</a:t>
            </a:r>
            <a:r>
              <a:rPr lang="en-US" altLang="ko-KR" sz="8000" b="1" dirty="0">
                <a:latin typeface="Bodoni MT" panose="02070603080606020203" pitchFamily="18" charset="0"/>
              </a:rPr>
              <a:t>330,000,000,000</a:t>
            </a:r>
            <a:endParaRPr lang="en-US" sz="8000" b="1" dirty="0">
              <a:solidFill>
                <a:schemeClr val="bg1"/>
              </a:solidFill>
              <a:latin typeface="Bodoni MT" panose="02070603080606020203" pitchFamily="18" charset="0"/>
            </a:endParaRPr>
          </a:p>
        </p:txBody>
      </p:sp>
    </p:spTree>
    <p:extLst>
      <p:ext uri="{BB962C8B-B14F-4D97-AF65-F5344CB8AC3E}">
        <p14:creationId xmlns:p14="http://schemas.microsoft.com/office/powerpoint/2010/main" val="211023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grpId="0" nodeType="afterEffect">
                                  <p:stCondLst>
                                    <p:cond delay="0"/>
                                  </p:stCondLst>
                                  <p:iterate type="lt">
                                    <p:tmPct val="10000"/>
                                  </p:iterate>
                                  <p:childTnLst>
                                    <p:set>
                                      <p:cBhvr>
                                        <p:cTn id="12" dur="1" fill="hold">
                                          <p:stCondLst>
                                            <p:cond delay="0"/>
                                          </p:stCondLst>
                                        </p:cTn>
                                        <p:tgtEl>
                                          <p:spTgt spid="13"/>
                                        </p:tgtEl>
                                        <p:attrNameLst>
                                          <p:attrName>style.visibility</p:attrName>
                                        </p:attrNameLst>
                                      </p:cBhvr>
                                      <p:to>
                                        <p:strVal val="visible"/>
                                      </p:to>
                                    </p:set>
                                    <p:animEffect transition="in" filter="wipe(down)">
                                      <p:cBhvr>
                                        <p:cTn id="13" dur="580">
                                          <p:stCondLst>
                                            <p:cond delay="0"/>
                                          </p:stCondLst>
                                        </p:cTn>
                                        <p:tgtEl>
                                          <p:spTgt spid="13"/>
                                        </p:tgtEl>
                                      </p:cBhvr>
                                    </p:animEffect>
                                    <p:anim calcmode="lin" valueType="num">
                                      <p:cBhvr>
                                        <p:cTn id="14"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9" dur="26">
                                          <p:stCondLst>
                                            <p:cond delay="650"/>
                                          </p:stCondLst>
                                        </p:cTn>
                                        <p:tgtEl>
                                          <p:spTgt spid="13"/>
                                        </p:tgtEl>
                                      </p:cBhvr>
                                      <p:to x="100000" y="60000"/>
                                    </p:animScale>
                                    <p:animScale>
                                      <p:cBhvr>
                                        <p:cTn id="20" dur="166" decel="50000">
                                          <p:stCondLst>
                                            <p:cond delay="676"/>
                                          </p:stCondLst>
                                        </p:cTn>
                                        <p:tgtEl>
                                          <p:spTgt spid="13"/>
                                        </p:tgtEl>
                                      </p:cBhvr>
                                      <p:to x="100000" y="100000"/>
                                    </p:animScale>
                                    <p:animScale>
                                      <p:cBhvr>
                                        <p:cTn id="21" dur="26">
                                          <p:stCondLst>
                                            <p:cond delay="1312"/>
                                          </p:stCondLst>
                                        </p:cTn>
                                        <p:tgtEl>
                                          <p:spTgt spid="13"/>
                                        </p:tgtEl>
                                      </p:cBhvr>
                                      <p:to x="100000" y="80000"/>
                                    </p:animScale>
                                    <p:animScale>
                                      <p:cBhvr>
                                        <p:cTn id="22" dur="166" decel="50000">
                                          <p:stCondLst>
                                            <p:cond delay="1338"/>
                                          </p:stCondLst>
                                        </p:cTn>
                                        <p:tgtEl>
                                          <p:spTgt spid="13"/>
                                        </p:tgtEl>
                                      </p:cBhvr>
                                      <p:to x="100000" y="100000"/>
                                    </p:animScale>
                                    <p:animScale>
                                      <p:cBhvr>
                                        <p:cTn id="23" dur="26">
                                          <p:stCondLst>
                                            <p:cond delay="1642"/>
                                          </p:stCondLst>
                                        </p:cTn>
                                        <p:tgtEl>
                                          <p:spTgt spid="13"/>
                                        </p:tgtEl>
                                      </p:cBhvr>
                                      <p:to x="100000" y="90000"/>
                                    </p:animScale>
                                    <p:animScale>
                                      <p:cBhvr>
                                        <p:cTn id="24" dur="166" decel="50000">
                                          <p:stCondLst>
                                            <p:cond delay="1668"/>
                                          </p:stCondLst>
                                        </p:cTn>
                                        <p:tgtEl>
                                          <p:spTgt spid="13"/>
                                        </p:tgtEl>
                                      </p:cBhvr>
                                      <p:to x="100000" y="100000"/>
                                    </p:animScale>
                                    <p:animScale>
                                      <p:cBhvr>
                                        <p:cTn id="25" dur="26">
                                          <p:stCondLst>
                                            <p:cond delay="1808"/>
                                          </p:stCondLst>
                                        </p:cTn>
                                        <p:tgtEl>
                                          <p:spTgt spid="13"/>
                                        </p:tgtEl>
                                      </p:cBhvr>
                                      <p:to x="100000" y="95000"/>
                                    </p:animScale>
                                    <p:animScale>
                                      <p:cBhvr>
                                        <p:cTn id="26"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group of people on a stage&#10;&#10;Description automatically generated">
            <a:extLst>
              <a:ext uri="{FF2B5EF4-FFF2-40B4-BE49-F238E27FC236}">
                <a16:creationId xmlns:a16="http://schemas.microsoft.com/office/drawing/2014/main" id="{95CA1C38-D21A-4DFE-B35E-5EEEDF0CD385}"/>
              </a:ext>
            </a:extLst>
          </p:cNvPr>
          <p:cNvPicPr>
            <a:picLocks noChangeAspect="1"/>
          </p:cNvPicPr>
          <p:nvPr/>
        </p:nvPicPr>
        <p:blipFill rotWithShape="1">
          <a:blip r:embed="rId3">
            <a:extLst>
              <a:ext uri="{28A0092B-C50C-407E-A947-70E740481C1C}">
                <a14:useLocalDpi xmlns:a14="http://schemas.microsoft.com/office/drawing/2010/main" val="0"/>
              </a:ext>
            </a:extLst>
          </a:blip>
          <a:srcRect r="12429" b="1"/>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4" name="Picture 3" descr="A picture containing text, road, outdoor, street&#10;&#10;Description automatically generated">
            <a:extLst>
              <a:ext uri="{FF2B5EF4-FFF2-40B4-BE49-F238E27FC236}">
                <a16:creationId xmlns:a16="http://schemas.microsoft.com/office/drawing/2014/main" id="{38EBAB6F-BE8F-4DB7-A2AE-C280A75FB5F4}"/>
              </a:ext>
            </a:extLst>
          </p:cNvPr>
          <p:cNvPicPr>
            <a:picLocks noChangeAspect="1"/>
          </p:cNvPicPr>
          <p:nvPr/>
        </p:nvPicPr>
        <p:blipFill rotWithShape="1">
          <a:blip r:embed="rId4">
            <a:extLst>
              <a:ext uri="{28A0092B-C50C-407E-A947-70E740481C1C}">
                <a14:useLocalDpi xmlns:a14="http://schemas.microsoft.com/office/drawing/2010/main" val="0"/>
              </a:ext>
            </a:extLst>
          </a:blip>
          <a:srcRect r="1" b="38"/>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Picture 4" descr="A picture containing indoor, ceiling, hall, auditorium&#10;&#10;Description automatically generated">
            <a:extLst>
              <a:ext uri="{FF2B5EF4-FFF2-40B4-BE49-F238E27FC236}">
                <a16:creationId xmlns:a16="http://schemas.microsoft.com/office/drawing/2014/main" id="{8BD4F181-FD93-4803-AD3C-7B9FAFD2C701}"/>
              </a:ext>
            </a:extLst>
          </p:cNvPr>
          <p:cNvPicPr>
            <a:picLocks noChangeAspect="1"/>
          </p:cNvPicPr>
          <p:nvPr/>
        </p:nvPicPr>
        <p:blipFill rotWithShape="1">
          <a:blip r:embed="rId5">
            <a:extLst>
              <a:ext uri="{28A0092B-C50C-407E-A947-70E740481C1C}">
                <a14:useLocalDpi xmlns:a14="http://schemas.microsoft.com/office/drawing/2010/main" val="0"/>
              </a:ext>
            </a:extLst>
          </a:blip>
          <a:srcRect t="16774" r="3" b="3"/>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6" name="Title 5">
            <a:extLst>
              <a:ext uri="{FF2B5EF4-FFF2-40B4-BE49-F238E27FC236}">
                <a16:creationId xmlns:a16="http://schemas.microsoft.com/office/drawing/2014/main" id="{93586383-EC1E-45D0-8092-59B5FA72C68F}"/>
              </a:ext>
            </a:extLst>
          </p:cNvPr>
          <p:cNvSpPr>
            <a:spLocks noGrp="1"/>
          </p:cNvSpPr>
          <p:nvPr>
            <p:ph type="title"/>
          </p:nvPr>
        </p:nvSpPr>
        <p:spPr>
          <a:xfrm>
            <a:off x="1143001" y="-1"/>
            <a:ext cx="9905998" cy="643468"/>
          </a:xfrm>
        </p:spPr>
        <p:txBody>
          <a:bodyPr/>
          <a:lstStyle/>
          <a:p>
            <a:pPr algn="ctr"/>
            <a:r>
              <a:rPr lang="en-US" b="1" dirty="0" err="1">
                <a:solidFill>
                  <a:schemeClr val="tx1"/>
                </a:solidFill>
                <a:latin typeface="Bodoni MT" panose="02070603080606020203" pitchFamily="18" charset="0"/>
                <a:ea typeface="Cambria" panose="02040503050406030204" pitchFamily="18" charset="0"/>
              </a:rPr>
              <a:t>Daehangno</a:t>
            </a:r>
            <a:endParaRPr lang="en-US" b="1" dirty="0">
              <a:solidFill>
                <a:schemeClr val="tx1"/>
              </a:solidFill>
              <a:latin typeface="Bodoni MT" panose="02070603080606020203" pitchFamily="18" charset="0"/>
            </a:endParaRPr>
          </a:p>
        </p:txBody>
      </p:sp>
    </p:spTree>
    <p:extLst>
      <p:ext uri="{BB962C8B-B14F-4D97-AF65-F5344CB8AC3E}">
        <p14:creationId xmlns:p14="http://schemas.microsoft.com/office/powerpoint/2010/main" val="288854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icture containing text, computer, hall, organ&#10;&#10;Description automatically generated">
            <a:extLst>
              <a:ext uri="{FF2B5EF4-FFF2-40B4-BE49-F238E27FC236}">
                <a16:creationId xmlns:a16="http://schemas.microsoft.com/office/drawing/2014/main" id="{95269EE2-6739-4606-A386-751B1F651068}"/>
              </a:ext>
            </a:extLst>
          </p:cNvPr>
          <p:cNvPicPr>
            <a:picLocks noChangeAspect="1"/>
          </p:cNvPicPr>
          <p:nvPr/>
        </p:nvPicPr>
        <p:blipFill rotWithShape="1">
          <a:blip r:embed="rId3">
            <a:extLst>
              <a:ext uri="{28A0092B-C50C-407E-A947-70E740481C1C}">
                <a14:useLocalDpi xmlns:a14="http://schemas.microsoft.com/office/drawing/2010/main" val="0"/>
              </a:ext>
            </a:extLst>
          </a:blip>
          <a:srcRect l="-2" t="26440" b="3443"/>
          <a:stretch/>
        </p:blipFill>
        <p:spPr>
          <a:xfrm>
            <a:off x="4493436" y="243"/>
            <a:ext cx="769856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4" name="Picture 3" descr="A picture containing dark, night&#10;&#10;Description automatically generated">
            <a:extLst>
              <a:ext uri="{FF2B5EF4-FFF2-40B4-BE49-F238E27FC236}">
                <a16:creationId xmlns:a16="http://schemas.microsoft.com/office/drawing/2014/main" id="{531E5204-402F-4215-82E2-C602B284DABC}"/>
              </a:ext>
            </a:extLst>
          </p:cNvPr>
          <p:cNvPicPr>
            <a:picLocks noChangeAspect="1"/>
          </p:cNvPicPr>
          <p:nvPr/>
        </p:nvPicPr>
        <p:blipFill rotWithShape="1">
          <a:blip r:embed="rId4">
            <a:extLst>
              <a:ext uri="{28A0092B-C50C-407E-A947-70E740481C1C}">
                <a14:useLocalDpi xmlns:a14="http://schemas.microsoft.com/office/drawing/2010/main" val="0"/>
              </a:ext>
            </a:extLst>
          </a:blip>
          <a:srcRect l="288" r="1663" b="3"/>
          <a:stretch/>
        </p:blipFill>
        <p:spPr>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Picture 4" descr="A picture containing outdoor, dark, night, night sky&#10;&#10;Description automatically generated">
            <a:extLst>
              <a:ext uri="{FF2B5EF4-FFF2-40B4-BE49-F238E27FC236}">
                <a16:creationId xmlns:a16="http://schemas.microsoft.com/office/drawing/2014/main" id="{B93BBB19-A558-4414-ADCD-8CB2604FEBF9}"/>
              </a:ext>
            </a:extLst>
          </p:cNvPr>
          <p:cNvPicPr>
            <a:picLocks noChangeAspect="1"/>
          </p:cNvPicPr>
          <p:nvPr/>
        </p:nvPicPr>
        <p:blipFill rotWithShape="1">
          <a:blip r:embed="rId5">
            <a:extLst>
              <a:ext uri="{28A0092B-C50C-407E-A947-70E740481C1C}">
                <a14:useLocalDpi xmlns:a14="http://schemas.microsoft.com/office/drawing/2010/main" val="0"/>
              </a:ext>
            </a:extLst>
          </a:blip>
          <a:srcRect t="13853" r="2" b="2"/>
          <a:stretch/>
        </p:blipFill>
        <p:spPr>
          <a:xfrm>
            <a:off x="6350089" y="3511295"/>
            <a:ext cx="5841911"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6" name="Picture 5" descr="A picture containing sky, outdoor&#10;&#10;Description automatically generated">
            <a:extLst>
              <a:ext uri="{FF2B5EF4-FFF2-40B4-BE49-F238E27FC236}">
                <a16:creationId xmlns:a16="http://schemas.microsoft.com/office/drawing/2014/main" id="{409D33CE-A08E-47BB-80AD-E0A6FF1E807D}"/>
              </a:ext>
            </a:extLst>
          </p:cNvPr>
          <p:cNvPicPr>
            <a:picLocks noChangeAspect="1"/>
          </p:cNvPicPr>
          <p:nvPr/>
        </p:nvPicPr>
        <p:blipFill rotWithShape="1">
          <a:blip r:embed="rId6">
            <a:extLst>
              <a:ext uri="{28A0092B-C50C-407E-A947-70E740481C1C}">
                <a14:useLocalDpi xmlns:a14="http://schemas.microsoft.com/office/drawing/2010/main" val="0"/>
              </a:ext>
            </a:extLst>
          </a:blip>
          <a:srcRect t="23486" r="-2" b="5827"/>
          <a:stretch/>
        </p:blipFill>
        <p:spPr>
          <a:xfrm>
            <a:off x="20" y="3511295"/>
            <a:ext cx="769854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
        <p:nvSpPr>
          <p:cNvPr id="7" name="Title 5">
            <a:extLst>
              <a:ext uri="{FF2B5EF4-FFF2-40B4-BE49-F238E27FC236}">
                <a16:creationId xmlns:a16="http://schemas.microsoft.com/office/drawing/2014/main" id="{13475A17-8CF0-4083-889A-B43E731C155F}"/>
              </a:ext>
            </a:extLst>
          </p:cNvPr>
          <p:cNvSpPr>
            <a:spLocks noGrp="1"/>
          </p:cNvSpPr>
          <p:nvPr>
            <p:ph type="title"/>
          </p:nvPr>
        </p:nvSpPr>
        <p:spPr>
          <a:xfrm>
            <a:off x="1143001" y="-1"/>
            <a:ext cx="9905998" cy="643468"/>
          </a:xfrm>
        </p:spPr>
        <p:txBody>
          <a:bodyPr/>
          <a:lstStyle/>
          <a:p>
            <a:pPr algn="ctr"/>
            <a:r>
              <a:rPr lang="ko-KR" altLang="en-US" b="1" dirty="0">
                <a:solidFill>
                  <a:schemeClr val="tx1"/>
                </a:solidFill>
                <a:latin typeface="Bodoni MT" panose="02070603080606020203" pitchFamily="18" charset="0"/>
                <a:ea typeface="Cambria" panose="02040503050406030204" pitchFamily="18" charset="0"/>
              </a:rPr>
              <a:t>국립극장</a:t>
            </a:r>
            <a:endParaRPr lang="en-US" b="1" dirty="0">
              <a:solidFill>
                <a:schemeClr val="tx1"/>
              </a:solidFill>
              <a:latin typeface="Bodoni MT" panose="02070603080606020203" pitchFamily="18" charset="0"/>
            </a:endParaRPr>
          </a:p>
        </p:txBody>
      </p:sp>
    </p:spTree>
    <p:extLst>
      <p:ext uri="{BB962C8B-B14F-4D97-AF65-F5344CB8AC3E}">
        <p14:creationId xmlns:p14="http://schemas.microsoft.com/office/powerpoint/2010/main" val="39644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kpop">
            <a:hlinkClick r:id="" action="ppaction://media"/>
            <a:extLst>
              <a:ext uri="{FF2B5EF4-FFF2-40B4-BE49-F238E27FC236}">
                <a16:creationId xmlns:a16="http://schemas.microsoft.com/office/drawing/2014/main" id="{A858965D-2AA8-4D63-9BB8-C57EA6C471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45831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D8E8824-55EE-4C07-8FC5-F13F00C33A78}"/>
              </a:ext>
            </a:extLst>
          </p:cNvPr>
          <p:cNvGraphicFramePr/>
          <p:nvPr/>
        </p:nvGraphicFramePr>
        <p:xfrm>
          <a:off x="0" y="643467"/>
          <a:ext cx="12192000" cy="6214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5">
            <a:extLst>
              <a:ext uri="{FF2B5EF4-FFF2-40B4-BE49-F238E27FC236}">
                <a16:creationId xmlns:a16="http://schemas.microsoft.com/office/drawing/2014/main" id="{471392F1-A27C-4708-BB9E-FBBBC9C2D4A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SEOUL-Y KOREAN &amp; SOLELY AMERICAN</a:t>
            </a:r>
            <a:endParaRPr lang="en-US" b="1" dirty="0">
              <a:solidFill>
                <a:schemeClr val="tx1"/>
              </a:solidFill>
              <a:latin typeface="Bodoni MT" panose="02070603080606020203" pitchFamily="18" charset="0"/>
            </a:endParaRPr>
          </a:p>
        </p:txBody>
      </p:sp>
    </p:spTree>
    <p:extLst>
      <p:ext uri="{BB962C8B-B14F-4D97-AF65-F5344CB8AC3E}">
        <p14:creationId xmlns:p14="http://schemas.microsoft.com/office/powerpoint/2010/main" val="31213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ppt_w</p:attrName>
                                        </p:attrNameLst>
                                      </p:cBhvr>
                                      <p:tavLst>
                                        <p:tav tm="0" fmla="#ppt_w*sin(2.5*pi*$)">
                                          <p:val>
                                            <p:fltVal val="0"/>
                                          </p:val>
                                        </p:tav>
                                        <p:tav tm="100000">
                                          <p:val>
                                            <p:fltVal val="1"/>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2" name="2021-11-1">
            <a:hlinkClick r:id="" action="ppaction://media"/>
            <a:extLst>
              <a:ext uri="{FF2B5EF4-FFF2-40B4-BE49-F238E27FC236}">
                <a16:creationId xmlns:a16="http://schemas.microsoft.com/office/drawing/2014/main" id="{C69513DA-2C16-4812-8D32-55886EAF85EB}"/>
              </a:ext>
            </a:extLst>
          </p:cNvPr>
          <p:cNvPicPr>
            <a:picLocks noChangeAspect="1"/>
          </p:cNvPicPr>
          <p:nvPr>
            <a:videoFile r:link="rId1"/>
            <p:extLst>
              <p:ext uri="{DAA4B4D4-6D71-4841-9C94-3DE7FCFB9230}">
                <p14:media xmlns:p14="http://schemas.microsoft.com/office/powerpoint/2010/main" r:embed="rId2">
                  <p14:trim st="4500" end="4520"/>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3846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sp>
        <p:nvSpPr>
          <p:cNvPr id="11" name="Title 10">
            <a:extLst>
              <a:ext uri="{FF2B5EF4-FFF2-40B4-BE49-F238E27FC236}">
                <a16:creationId xmlns:a16="http://schemas.microsoft.com/office/drawing/2014/main" id="{9F0E6A52-2526-494A-B302-ED4D1D4B9A37}"/>
              </a:ext>
            </a:extLst>
          </p:cNvPr>
          <p:cNvSpPr>
            <a:spLocks noGrp="1"/>
          </p:cNvSpPr>
          <p:nvPr>
            <p:ph type="title"/>
          </p:nvPr>
        </p:nvSpPr>
        <p:spPr>
          <a:xfrm>
            <a:off x="15996" y="609600"/>
            <a:ext cx="9905998" cy="1905000"/>
          </a:xfrm>
        </p:spPr>
        <p:txBody>
          <a:bodyPr>
            <a:normAutofit/>
          </a:bodyPr>
          <a:lstStyle/>
          <a:p>
            <a:pPr algn="ctr"/>
            <a:r>
              <a:rPr lang="ko-KR" altLang="en-US" sz="8000" b="1" dirty="0">
                <a:latin typeface="Bodoni MT" panose="02070603080606020203" pitchFamily="18" charset="0"/>
              </a:rPr>
              <a:t>감사</a:t>
            </a:r>
            <a:r>
              <a:rPr lang="ko-KR" altLang="en-US" sz="8000" b="1" dirty="0">
                <a:solidFill>
                  <a:schemeClr val="tx2">
                    <a:lumMod val="50000"/>
                  </a:schemeClr>
                </a:solidFill>
                <a:latin typeface="Bodoni MT" panose="02070603080606020203" pitchFamily="18" charset="0"/>
              </a:rPr>
              <a:t>합</a:t>
            </a:r>
            <a:r>
              <a:rPr lang="ko-KR" altLang="en-US" sz="8000" b="1" dirty="0">
                <a:solidFill>
                  <a:schemeClr val="bg1"/>
                </a:solidFill>
                <a:latin typeface="Bodoni MT" panose="02070603080606020203" pitchFamily="18" charset="0"/>
              </a:rPr>
              <a:t>니다</a:t>
            </a:r>
            <a:endParaRPr lang="en-US" sz="8000" b="1" dirty="0">
              <a:solidFill>
                <a:schemeClr val="bg1"/>
              </a:solidFill>
              <a:latin typeface="Bodoni MT" panose="02070603080606020203" pitchFamily="18" charset="0"/>
            </a:endParaRPr>
          </a:p>
        </p:txBody>
      </p:sp>
      <p:sp>
        <p:nvSpPr>
          <p:cNvPr id="6" name="Title 10">
            <a:extLst>
              <a:ext uri="{FF2B5EF4-FFF2-40B4-BE49-F238E27FC236}">
                <a16:creationId xmlns:a16="http://schemas.microsoft.com/office/drawing/2014/main" id="{E335014F-DFE8-4AC9-A05D-773D9560016D}"/>
              </a:ext>
            </a:extLst>
          </p:cNvPr>
          <p:cNvSpPr txBox="1">
            <a:spLocks/>
          </p:cNvSpPr>
          <p:nvPr/>
        </p:nvSpPr>
        <p:spPr>
          <a:xfrm>
            <a:off x="2286002" y="4291818"/>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ko-KR" sz="8000" b="1" dirty="0">
                <a:solidFill>
                  <a:schemeClr val="bg1">
                    <a:lumMod val="95000"/>
                    <a:lumOff val="5000"/>
                  </a:schemeClr>
                </a:solidFill>
                <a:latin typeface="Bodoni MT" panose="02070603080606020203" pitchFamily="18" charset="0"/>
              </a:rPr>
              <a:t>THANK</a:t>
            </a:r>
            <a:r>
              <a:rPr lang="en-US" altLang="ko-KR" sz="8000" b="1" dirty="0">
                <a:latin typeface="Bodoni MT" panose="02070603080606020203" pitchFamily="18" charset="0"/>
              </a:rPr>
              <a:t> YOU</a:t>
            </a:r>
            <a:endParaRPr lang="en-US" sz="8000" b="1" dirty="0">
              <a:latin typeface="Bodoni MT" panose="02070603080606020203" pitchFamily="18" charset="0"/>
            </a:endParaRPr>
          </a:p>
        </p:txBody>
      </p:sp>
    </p:spTree>
    <p:extLst>
      <p:ext uri="{BB962C8B-B14F-4D97-AF65-F5344CB8AC3E}">
        <p14:creationId xmlns:p14="http://schemas.microsoft.com/office/powerpoint/2010/main" val="33084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grpId="0" nodeType="withEffect">
                                  <p:stCondLst>
                                    <p:cond delay="0"/>
                                  </p:stCondLst>
                                  <p:iterate type="wd">
                                    <p:tmPct val="10000"/>
                                  </p:iterate>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2919</TotalTime>
  <Words>673</Words>
  <Application>Microsoft Office PowerPoint</Application>
  <PresentationFormat>Widescreen</PresentationFormat>
  <Paragraphs>51</Paragraphs>
  <Slides>8</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Bodoni MT</vt:lpstr>
      <vt:lpstr>Calibri</vt:lpstr>
      <vt:lpstr>Century Gothic</vt:lpstr>
      <vt:lpstr>Mesh</vt:lpstr>
      <vt:lpstr>PowerPoint Presentation</vt:lpstr>
      <vt:lpstr>PowerPoint Presentation</vt:lpstr>
      <vt:lpstr>Daehangno</vt:lpstr>
      <vt:lpstr>국립극장</vt:lpstr>
      <vt:lpstr>PowerPoint Presentation</vt:lpstr>
      <vt:lpstr>SEOUL-Y KOREAN &amp; SOLELY AMERICAN</vt:lpstr>
      <vt:lpstr>PowerPoint Presentation</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1107</cp:revision>
  <cp:lastPrinted>2021-10-07T18:52:54Z</cp:lastPrinted>
  <dcterms:created xsi:type="dcterms:W3CDTF">2021-10-06T14:08:05Z</dcterms:created>
  <dcterms:modified xsi:type="dcterms:W3CDTF">2021-11-01T03:49:37Z</dcterms:modified>
</cp:coreProperties>
</file>